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48" r:id="rId2"/>
    <p:sldMasterId id="2147483672" r:id="rId3"/>
  </p:sldMasterIdLst>
  <p:notesMasterIdLst>
    <p:notesMasterId r:id="rId102"/>
  </p:notesMasterIdLst>
  <p:sldIdLst>
    <p:sldId id="257" r:id="rId4"/>
    <p:sldId id="258" r:id="rId5"/>
    <p:sldId id="267" r:id="rId6"/>
    <p:sldId id="256" r:id="rId7"/>
    <p:sldId id="269" r:id="rId8"/>
    <p:sldId id="261" r:id="rId9"/>
    <p:sldId id="259" r:id="rId10"/>
    <p:sldId id="268" r:id="rId11"/>
    <p:sldId id="260" r:id="rId12"/>
    <p:sldId id="270" r:id="rId13"/>
    <p:sldId id="271" r:id="rId14"/>
    <p:sldId id="272" r:id="rId15"/>
    <p:sldId id="264" r:id="rId16"/>
    <p:sldId id="263" r:id="rId17"/>
    <p:sldId id="265" r:id="rId18"/>
    <p:sldId id="277" r:id="rId19"/>
    <p:sldId id="274" r:id="rId20"/>
    <p:sldId id="273" r:id="rId21"/>
    <p:sldId id="278" r:id="rId22"/>
    <p:sldId id="279" r:id="rId23"/>
    <p:sldId id="280" r:id="rId24"/>
    <p:sldId id="282" r:id="rId25"/>
    <p:sldId id="283" r:id="rId26"/>
    <p:sldId id="266" r:id="rId27"/>
    <p:sldId id="284" r:id="rId28"/>
    <p:sldId id="285" r:id="rId29"/>
    <p:sldId id="286" r:id="rId30"/>
    <p:sldId id="262" r:id="rId31"/>
    <p:sldId id="287" r:id="rId32"/>
    <p:sldId id="288" r:id="rId33"/>
    <p:sldId id="289" r:id="rId34"/>
    <p:sldId id="352" r:id="rId35"/>
    <p:sldId id="291" r:id="rId36"/>
    <p:sldId id="292" r:id="rId37"/>
    <p:sldId id="353" r:id="rId38"/>
    <p:sldId id="345" r:id="rId39"/>
    <p:sldId id="294" r:id="rId40"/>
    <p:sldId id="295" r:id="rId41"/>
    <p:sldId id="343" r:id="rId42"/>
    <p:sldId id="342" r:id="rId43"/>
    <p:sldId id="344" r:id="rId44"/>
    <p:sldId id="296" r:id="rId45"/>
    <p:sldId id="349" r:id="rId46"/>
    <p:sldId id="350" r:id="rId47"/>
    <p:sldId id="351" r:id="rId48"/>
    <p:sldId id="297" r:id="rId49"/>
    <p:sldId id="299" r:id="rId50"/>
    <p:sldId id="300" r:id="rId51"/>
    <p:sldId id="301" r:id="rId52"/>
    <p:sldId id="302" r:id="rId53"/>
    <p:sldId id="303" r:id="rId54"/>
    <p:sldId id="304" r:id="rId55"/>
    <p:sldId id="346" r:id="rId56"/>
    <p:sldId id="347" r:id="rId57"/>
    <p:sldId id="305" r:id="rId58"/>
    <p:sldId id="348" r:id="rId59"/>
    <p:sldId id="306" r:id="rId60"/>
    <p:sldId id="307" r:id="rId61"/>
    <p:sldId id="293" r:id="rId62"/>
    <p:sldId id="361" r:id="rId63"/>
    <p:sldId id="359" r:id="rId64"/>
    <p:sldId id="358" r:id="rId65"/>
    <p:sldId id="354" r:id="rId66"/>
    <p:sldId id="355" r:id="rId67"/>
    <p:sldId id="356" r:id="rId68"/>
    <p:sldId id="357" r:id="rId69"/>
    <p:sldId id="311" r:id="rId70"/>
    <p:sldId id="312" r:id="rId71"/>
    <p:sldId id="313" r:id="rId72"/>
    <p:sldId id="314" r:id="rId73"/>
    <p:sldId id="276" r:id="rId74"/>
    <p:sldId id="315" r:id="rId75"/>
    <p:sldId id="316" r:id="rId76"/>
    <p:sldId id="317" r:id="rId77"/>
    <p:sldId id="318" r:id="rId78"/>
    <p:sldId id="319" r:id="rId79"/>
    <p:sldId id="320" r:id="rId80"/>
    <p:sldId id="321" r:id="rId81"/>
    <p:sldId id="322" r:id="rId82"/>
    <p:sldId id="323" r:id="rId83"/>
    <p:sldId id="324" r:id="rId84"/>
    <p:sldId id="325" r:id="rId85"/>
    <p:sldId id="326" r:id="rId86"/>
    <p:sldId id="327" r:id="rId87"/>
    <p:sldId id="328" r:id="rId88"/>
    <p:sldId id="329" r:id="rId89"/>
    <p:sldId id="330" r:id="rId90"/>
    <p:sldId id="331" r:id="rId91"/>
    <p:sldId id="332" r:id="rId92"/>
    <p:sldId id="333" r:id="rId93"/>
    <p:sldId id="334" r:id="rId94"/>
    <p:sldId id="335" r:id="rId95"/>
    <p:sldId id="336" r:id="rId96"/>
    <p:sldId id="337" r:id="rId97"/>
    <p:sldId id="338" r:id="rId98"/>
    <p:sldId id="339" r:id="rId99"/>
    <p:sldId id="340" r:id="rId100"/>
    <p:sldId id="341" r:id="rId10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95" autoAdjust="0"/>
    <p:restoredTop sz="94660"/>
  </p:normalViewPr>
  <p:slideViewPr>
    <p:cSldViewPr snapToGrid="0">
      <p:cViewPr varScale="1">
        <p:scale>
          <a:sx n="62" d="100"/>
          <a:sy n="62" d="100"/>
        </p:scale>
        <p:origin x="84" y="12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102"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2BF47B-FD75-410F-A901-1C2A0044DCAA}" type="datetimeFigureOut">
              <a:rPr lang="fr-FR" smtClean="0"/>
              <a:t>20/05/2022</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7ABC25-5FDD-4396-AA6A-6A5A179E5013}" type="slidenum">
              <a:rPr lang="fr-FR" smtClean="0"/>
              <a:t>‹N°›</a:t>
            </a:fld>
            <a:endParaRPr lang="fr-FR"/>
          </a:p>
        </p:txBody>
      </p:sp>
    </p:spTree>
    <p:extLst>
      <p:ext uri="{BB962C8B-B14F-4D97-AF65-F5344CB8AC3E}">
        <p14:creationId xmlns:p14="http://schemas.microsoft.com/office/powerpoint/2010/main" val="2200319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FBAD4246-5640-46CE-BAE3-C48A0905D108}"/>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43BCEE90-54F4-4404-9AF3-7D9955C87A97}"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20/05/2022</a:t>
            </a:fld>
            <a:endParaRPr lang="fr-FR" sz="1200" b="0" i="0" u="none" strike="noStrike" kern="1200" cap="none" spc="0" baseline="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D6CB79EA-FD1E-4B0A-977C-BB2135B91875}"/>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D5415180-8009-4C38-9CC4-CBC12A3AF52C}" type="slidenum">
              <a:t>17</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6CF63DE9-DE94-4FD7-8A50-92A0E6500507}"/>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3711F75E-75C4-484F-A8A1-88E558ECCA3B}" type="slidenum">
              <a:t>17</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F29F45F0-57BE-43F4-9324-85132F814982}"/>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AED3F2D6-1F2D-4D92-9E87-CE1C29712B7E}"/>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spAutoFit/>
          </a:bodyPr>
          <a:lstStyle/>
          <a:p>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3067FEFF-EE89-488A-A9E2-C0AE499A6E0F}"/>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74F365D0-E7B1-4B75-A3C0-C974A44336E5}"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20/05/2022</a:t>
            </a:fld>
            <a:endParaRPr lang="fr-FR" sz="1200" b="0" i="0" u="none" strike="noStrike" kern="1200" cap="none" spc="0" baseline="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4330E205-CD07-4DEC-82CA-943E063EDF59}"/>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101BF172-FE01-415F-98CC-673A0B3DAFEC}" type="slidenum">
              <a:t>18</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1BDB29F7-A05A-4549-A062-B9C5AB745AE2}"/>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22680EA4-8E5D-427E-9FC3-E545623AB2D2}" type="slidenum">
              <a:t>18</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87D4D8E6-DE64-4A55-A389-61094C9AE679}"/>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AA3C9DBC-F1FD-409F-AC8F-77C05EC27BEF}"/>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noAutofit/>
          </a:bodyPr>
          <a:lstStyle/>
          <a:p>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C76713A2-36B2-4F3D-BEF0-2370DA3A467D}"/>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608D899-DA96-495B-98CD-713C42F84701}"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20/05/2022</a:t>
            </a:fld>
            <a:endParaRPr lang="fr-FR" sz="1200" b="0" i="0" u="none" strike="noStrike" kern="1200" cap="none" spc="0" baseline="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7CF9E5E1-17F4-4AE9-8019-E1EEC2C19648}"/>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EC763F74-B514-4C7F-AA98-70122E31F9FF}" type="slidenum">
              <a:t>19</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ED486CCC-145A-4C05-87CA-5D4091261930}"/>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D23E36A1-23E9-491B-AC12-A7DE2E244E20}" type="slidenum">
              <a:t>19</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C5536B48-84CB-4B25-B1DA-38232E1520DE}"/>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DAFEF475-D484-4377-9300-7D492BF859F3}"/>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noAutofit/>
          </a:bodyPr>
          <a:lstStyle/>
          <a:p>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2ECD4983-03FD-4874-9FC1-487598776378}"/>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A9594F4-44A8-4066-9A8F-297A58B85084}"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20/05/2022</a:t>
            </a:fld>
            <a:endParaRPr lang="fr-FR" sz="1200" b="0" i="0" u="none" strike="noStrike" kern="1200" cap="none" spc="0" baseline="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EFFD7931-7156-4F61-824A-07FA121A7DD1}"/>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BA89943F-DCF5-4117-917C-168706594342}" type="slidenum">
              <a:t>20</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C945DF90-D7AC-4B54-B601-F3B464A9AF2E}"/>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0B895BB5-4A9E-4D34-B418-CD1EEF8AE91D}" type="slidenum">
              <a:t>20</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7F124A25-4C4A-4A6E-9C64-DBCF7C265577}"/>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4AED31CB-B0EE-4F99-940F-52746F3FC53E}"/>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noAutofit/>
          </a:bodyPr>
          <a:lstStyle/>
          <a:p>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58F5A9EC-A55E-40B8-98F7-8EEC6C0845C3}"/>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01DD4772-3E1B-4C32-884F-F302AC0DEEBB}"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20/05/2022</a:t>
            </a:fld>
            <a:endParaRPr lang="fr-FR" sz="1200" b="0" i="0" u="none" strike="noStrike" kern="1200" cap="none" spc="0" baseline="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984BE95B-B095-4735-81E5-48DB39ED0BD1}"/>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563504BD-37E4-418A-A663-AF5029CC60D1}" type="slidenum">
              <a:t>21</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2C4B117F-3A18-4B5D-A6B9-22A2D6ECD9EF}"/>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E86D0188-E512-4D7C-8DA6-BAE81DD5ABB1}" type="slidenum">
              <a:t>21</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FEF00277-1011-4961-8671-712658D323B2}"/>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22422D55-FE48-4410-AF7C-00820F183E64}"/>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noAutofit/>
          </a:bodyPr>
          <a:lstStyle/>
          <a:p>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4DDD00F6-6C95-478B-8219-2DEB54134355}"/>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8150F23-5225-4450-B4CD-CBA4264385C2}"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20/05/2022</a:t>
            </a:fld>
            <a:endParaRPr lang="fr-FR" sz="1200" b="0" i="0" u="none" strike="noStrike" kern="1200" cap="none" spc="0" baseline="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4CCCFB45-4038-4DE8-BF2E-2CE8DA8F719F}"/>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0C4870FB-3DB5-4787-B6D8-CFB26ADF5D05}" type="slidenum">
              <a:t>22</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5F5BA705-85F0-4FFB-AE97-16F68B5DF779}"/>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F0811D1D-8FB0-4C27-BD95-144541635374}" type="slidenum">
              <a:t>22</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20E4819A-10DD-4A36-A76E-8469E0CEFB37}"/>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72EDA202-D2F1-4C18-AF94-08617CB1ABCE}"/>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spAutoFit/>
          </a:bodyPr>
          <a:lstStyle/>
          <a:p>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3770BA0B-2D5C-4158-A3A5-B79607A36CDD}"/>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0CE66B5-D6F1-43AC-9D92-0EF27C3D50F4}"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20/05/2022</a:t>
            </a:fld>
            <a:endParaRPr lang="fr-FR" sz="1200" b="0" i="0" u="none" strike="noStrike" kern="1200" cap="none" spc="0" baseline="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2505FA6D-BDF7-4CEE-A730-1EFDDDA1620A}"/>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6D227930-5EA3-4C79-BB89-9FFB821C153D}" type="slidenum">
              <a:t>23</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2A6E4632-5354-4C61-BCDA-F3EF50B3D4DB}"/>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52E85841-7D0F-487A-AB38-FE6273FC2D66}" type="slidenum">
              <a:t>23</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CD6276BF-6CE4-4952-89CC-5F78D2EC723E}"/>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48B78880-EE76-4B92-B0DC-849B938A2D3C}"/>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noAutofit/>
          </a:bodyPr>
          <a:lstStyle/>
          <a:p>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8ED9FE7E-429E-4A16-A1B0-CBBBFEBB3B4B}"/>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39E13C45-B5AC-4E48-9CC6-3AC9A0C65CF0}"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20/05/2022</a:t>
            </a:fld>
            <a:endParaRPr lang="fr-FR" sz="1200" b="0" i="0" u="none" strike="noStrike" kern="1200" cap="none" spc="0" baseline="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43DDE2A5-2748-41DA-B30C-64461A6D2EFD}"/>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61D61058-6CE2-4B05-8B30-FA191A7B814F}" type="slidenum">
              <a:t>27</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9A433A25-39E2-4F0E-9E0D-0CCB7602D293}"/>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3AF7B642-17EC-4F13-87B8-6DEB6A4CCFBD}" type="slidenum">
              <a:t>27</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5857196C-00DC-4D82-981D-B84C225C5080}"/>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7B0BF92A-EF7F-4068-A8A0-37BC2F0DD29A}"/>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noAutofit/>
          </a:bodyPr>
          <a:lstStyle/>
          <a:p>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8ED9FE7E-429E-4A16-A1B0-CBBBFEBB3B4B}"/>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39E13C45-B5AC-4E48-9CC6-3AC9A0C65CF0}"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20/05/2022</a:t>
            </a:fld>
            <a:endParaRPr lang="fr-FR" sz="1200" b="0" i="0" u="none" strike="noStrike" kern="1200" cap="none" spc="0" baseline="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43DDE2A5-2748-41DA-B30C-64461A6D2EFD}"/>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61D61058-6CE2-4B05-8B30-FA191A7B814F}" type="slidenum">
              <a:t>36</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9A433A25-39E2-4F0E-9E0D-0CCB7602D293}"/>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3AF7B642-17EC-4F13-87B8-6DEB6A4CCFBD}" type="slidenum">
              <a:t>36</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5857196C-00DC-4D82-981D-B84C225C5080}"/>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7B0BF92A-EF7F-4068-A8A0-37BC2F0DD29A}"/>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noAutofit/>
          </a:bodyPr>
          <a:lstStyle/>
          <a:p>
            <a:endParaRPr lang="fr-FR"/>
          </a:p>
        </p:txBody>
      </p:sp>
    </p:spTree>
    <p:extLst>
      <p:ext uri="{BB962C8B-B14F-4D97-AF65-F5344CB8AC3E}">
        <p14:creationId xmlns:p14="http://schemas.microsoft.com/office/powerpoint/2010/main" val="1954337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638941B0-F4D5-4460-BCAD-F7E2B41A8257}" type="datetimeFigureOut">
              <a:rPr lang="fr-FR" smtClean="0"/>
              <a:t>20/05/2022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‹N°›</a:t>
            </a:fld>
            <a:endParaRPr lang="fr-FR"/>
          </a:p>
        </p:txBody>
      </p:sp>
    </p:spTree>
    <p:extLst>
      <p:ext uri="{BB962C8B-B14F-4D97-AF65-F5344CB8AC3E}">
        <p14:creationId xmlns:p14="http://schemas.microsoft.com/office/powerpoint/2010/main" val="33104911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638941B0-F4D5-4460-BCAD-F7E2B41A8257}" type="datetimeFigureOut">
              <a:rPr lang="fr-FR" smtClean="0"/>
              <a:t>20/05/2022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‹N°›</a:t>
            </a:fld>
            <a:endParaRPr lang="fr-FR"/>
          </a:p>
        </p:txBody>
      </p:sp>
    </p:spTree>
    <p:extLst>
      <p:ext uri="{BB962C8B-B14F-4D97-AF65-F5344CB8AC3E}">
        <p14:creationId xmlns:p14="http://schemas.microsoft.com/office/powerpoint/2010/main" val="4172787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638941B0-F4D5-4460-BCAD-F7E2B41A8257}" type="datetimeFigureOut">
              <a:rPr lang="fr-FR" smtClean="0"/>
              <a:t>20/05/2022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‹N°›</a:t>
            </a:fld>
            <a:endParaRPr lang="fr-FR"/>
          </a:p>
        </p:txBody>
      </p:sp>
    </p:spTree>
    <p:extLst>
      <p:ext uri="{BB962C8B-B14F-4D97-AF65-F5344CB8AC3E}">
        <p14:creationId xmlns:p14="http://schemas.microsoft.com/office/powerpoint/2010/main" val="19021775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A1F658-9E44-4E78-B5C3-478AAC517814}"/>
              </a:ext>
            </a:extLst>
          </p:cNvPr>
          <p:cNvSpPr txBox="1">
            <a:spLocks noGrp="1"/>
          </p:cNvSpPr>
          <p:nvPr>
            <p:ph type="ctrTitle"/>
          </p:nvPr>
        </p:nvSpPr>
        <p:spPr>
          <a:xfrm>
            <a:off x="1524477" y="1121876"/>
            <a:ext cx="9143038" cy="2387768"/>
          </a:xfrm>
        </p:spPr>
        <p:txBody>
          <a:bodyPr anchor="b"/>
          <a:lstStyle>
            <a:lvl1pPr>
              <a:defRPr sz="5443"/>
            </a:lvl1pPr>
          </a:lstStyle>
          <a:p>
            <a:pPr lvl="0"/>
            <a:r>
              <a:rPr lang="fr-FR"/>
              <a:t>Modifiez le style du titre</a:t>
            </a:r>
          </a:p>
        </p:txBody>
      </p:sp>
      <p:sp>
        <p:nvSpPr>
          <p:cNvPr id="3" name="Sous-titre 2">
            <a:extLst>
              <a:ext uri="{FF2B5EF4-FFF2-40B4-BE49-F238E27FC236}">
                <a16:creationId xmlns:a16="http://schemas.microsoft.com/office/drawing/2014/main" id="{ECD1D1AD-5A7F-4004-B9A8-DC65B7969F72}"/>
              </a:ext>
            </a:extLst>
          </p:cNvPr>
          <p:cNvSpPr txBox="1">
            <a:spLocks noGrp="1"/>
          </p:cNvSpPr>
          <p:nvPr>
            <p:ph type="subTitle" idx="1"/>
          </p:nvPr>
        </p:nvSpPr>
        <p:spPr>
          <a:xfrm>
            <a:off x="1524477" y="3601814"/>
            <a:ext cx="9143038" cy="1656176"/>
          </a:xfrm>
        </p:spPr>
        <p:txBody>
          <a:bodyPr anchorCtr="1"/>
          <a:lstStyle>
            <a:lvl1pPr algn="ctr">
              <a:defRPr sz="2177"/>
            </a:lvl1pPr>
          </a:lstStyle>
          <a:p>
            <a:pPr lvl="0"/>
            <a:r>
              <a:rPr lang="fr-FR"/>
              <a:t>Modifiez le style des sous-titres du masque</a:t>
            </a:r>
          </a:p>
        </p:txBody>
      </p:sp>
      <p:sp>
        <p:nvSpPr>
          <p:cNvPr id="4" name="Espace réservé de la date 3">
            <a:extLst>
              <a:ext uri="{FF2B5EF4-FFF2-40B4-BE49-F238E27FC236}">
                <a16:creationId xmlns:a16="http://schemas.microsoft.com/office/drawing/2014/main" id="{F7B3996D-0F8F-495A-8471-D1394A686351}"/>
              </a:ext>
            </a:extLst>
          </p:cNvPr>
          <p:cNvSpPr txBox="1">
            <a:spLocks noGrp="1"/>
          </p:cNvSpPr>
          <p:nvPr>
            <p:ph type="dt" sz="half" idx="7"/>
          </p:nvPr>
        </p:nvSpPr>
        <p:spPr/>
        <p:txBody>
          <a:bodyPr/>
          <a:lstStyle>
            <a:lvl1pPr>
              <a:defRPr/>
            </a:lvl1pPr>
          </a:lstStyle>
          <a:p>
            <a:pPr lvl="0"/>
            <a:endParaRPr lang="fr-FR"/>
          </a:p>
        </p:txBody>
      </p:sp>
      <p:sp>
        <p:nvSpPr>
          <p:cNvPr id="5" name="Espace réservé du pied de page 4">
            <a:extLst>
              <a:ext uri="{FF2B5EF4-FFF2-40B4-BE49-F238E27FC236}">
                <a16:creationId xmlns:a16="http://schemas.microsoft.com/office/drawing/2014/main" id="{FC296F49-2019-47CC-AA37-CF9F6EBB392B}"/>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07C09191-EAF1-4245-96AC-D3C77371C5DF}"/>
              </a:ext>
            </a:extLst>
          </p:cNvPr>
          <p:cNvSpPr txBox="1">
            <a:spLocks noGrp="1"/>
          </p:cNvSpPr>
          <p:nvPr>
            <p:ph type="sldNum" sz="quarter" idx="8"/>
          </p:nvPr>
        </p:nvSpPr>
        <p:spPr/>
        <p:txBody>
          <a:bodyPr/>
          <a:lstStyle>
            <a:lvl1pPr>
              <a:defRPr/>
            </a:lvl1pPr>
          </a:lstStyle>
          <a:p>
            <a:pPr lvl="0"/>
            <a:fld id="{6535FAF6-B228-4F14-A687-418FC5001C63}" type="slidenum">
              <a:t>‹N°›</a:t>
            </a:fld>
            <a:endParaRPr lang="fr-FR"/>
          </a:p>
        </p:txBody>
      </p:sp>
    </p:spTree>
    <p:extLst>
      <p:ext uri="{BB962C8B-B14F-4D97-AF65-F5344CB8AC3E}">
        <p14:creationId xmlns:p14="http://schemas.microsoft.com/office/powerpoint/2010/main" val="11544755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A83802-5441-4E13-9F24-60FD1555429C}"/>
              </a:ext>
            </a:extLst>
          </p:cNvPr>
          <p:cNvSpPr txBox="1">
            <a:spLocks noGrp="1"/>
          </p:cNvSpPr>
          <p:nvPr>
            <p:ph type="title"/>
          </p:nvPr>
        </p:nvSpPr>
        <p:spPr/>
        <p:txBody>
          <a:bodyPr/>
          <a:lstStyle>
            <a:lvl1pPr>
              <a:defRPr/>
            </a:lvl1pPr>
          </a:lstStyle>
          <a:p>
            <a:pPr lvl="0"/>
            <a:r>
              <a:rPr lang="fr-FR"/>
              <a:t>Modifiez le style du titre</a:t>
            </a:r>
          </a:p>
        </p:txBody>
      </p:sp>
      <p:sp>
        <p:nvSpPr>
          <p:cNvPr id="3" name="Espace réservé du contenu 2">
            <a:extLst>
              <a:ext uri="{FF2B5EF4-FFF2-40B4-BE49-F238E27FC236}">
                <a16:creationId xmlns:a16="http://schemas.microsoft.com/office/drawing/2014/main" id="{6D3AD6CE-8072-4ECF-824B-A394FFF04351}"/>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FC061F2-FCCB-4D8D-B33A-40F61A8D3CB3}"/>
              </a:ext>
            </a:extLst>
          </p:cNvPr>
          <p:cNvSpPr txBox="1">
            <a:spLocks noGrp="1"/>
          </p:cNvSpPr>
          <p:nvPr>
            <p:ph type="dt" sz="half" idx="7"/>
          </p:nvPr>
        </p:nvSpPr>
        <p:spPr/>
        <p:txBody>
          <a:bodyPr/>
          <a:lstStyle>
            <a:lvl1pPr>
              <a:defRPr/>
            </a:lvl1pPr>
          </a:lstStyle>
          <a:p>
            <a:pPr lvl="0"/>
            <a:endParaRPr lang="fr-FR"/>
          </a:p>
        </p:txBody>
      </p:sp>
      <p:sp>
        <p:nvSpPr>
          <p:cNvPr id="5" name="Espace réservé du pied de page 4">
            <a:extLst>
              <a:ext uri="{FF2B5EF4-FFF2-40B4-BE49-F238E27FC236}">
                <a16:creationId xmlns:a16="http://schemas.microsoft.com/office/drawing/2014/main" id="{5B8C618B-488F-4235-A883-F26C3C25F11A}"/>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023E576E-1E50-467C-B0C7-2A087D3225CB}"/>
              </a:ext>
            </a:extLst>
          </p:cNvPr>
          <p:cNvSpPr txBox="1">
            <a:spLocks noGrp="1"/>
          </p:cNvSpPr>
          <p:nvPr>
            <p:ph type="sldNum" sz="quarter" idx="8"/>
          </p:nvPr>
        </p:nvSpPr>
        <p:spPr/>
        <p:txBody>
          <a:bodyPr/>
          <a:lstStyle>
            <a:lvl1pPr>
              <a:defRPr/>
            </a:lvl1pPr>
          </a:lstStyle>
          <a:p>
            <a:pPr lvl="0"/>
            <a:fld id="{FD825359-D1CC-4126-AD46-D99B0FF6FB20}" type="slidenum">
              <a:t>‹N°›</a:t>
            </a:fld>
            <a:endParaRPr lang="fr-FR"/>
          </a:p>
        </p:txBody>
      </p:sp>
    </p:spTree>
    <p:extLst>
      <p:ext uri="{BB962C8B-B14F-4D97-AF65-F5344CB8AC3E}">
        <p14:creationId xmlns:p14="http://schemas.microsoft.com/office/powerpoint/2010/main" val="13675859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C3D35DE-45E1-4ABE-90D1-CAF31B8771A8}"/>
              </a:ext>
            </a:extLst>
          </p:cNvPr>
          <p:cNvSpPr txBox="1">
            <a:spLocks noGrp="1"/>
          </p:cNvSpPr>
          <p:nvPr>
            <p:ph type="title"/>
          </p:nvPr>
        </p:nvSpPr>
        <p:spPr>
          <a:xfrm>
            <a:off x="831364" y="1709456"/>
            <a:ext cx="10515838" cy="2852943"/>
          </a:xfrm>
        </p:spPr>
        <p:txBody>
          <a:bodyPr anchor="b"/>
          <a:lstStyle>
            <a:lvl1pPr>
              <a:defRPr sz="5443"/>
            </a:lvl1pPr>
          </a:lstStyle>
          <a:p>
            <a:pPr lvl="0"/>
            <a:r>
              <a:rPr lang="fr-FR"/>
              <a:t>Modifiez le style du titre</a:t>
            </a:r>
          </a:p>
        </p:txBody>
      </p:sp>
      <p:sp>
        <p:nvSpPr>
          <p:cNvPr id="3" name="Espace réservé du texte 2">
            <a:extLst>
              <a:ext uri="{FF2B5EF4-FFF2-40B4-BE49-F238E27FC236}">
                <a16:creationId xmlns:a16="http://schemas.microsoft.com/office/drawing/2014/main" id="{DB180D11-CB2B-4512-A62A-400691B10E97}"/>
              </a:ext>
            </a:extLst>
          </p:cNvPr>
          <p:cNvSpPr txBox="1">
            <a:spLocks noGrp="1"/>
          </p:cNvSpPr>
          <p:nvPr>
            <p:ph type="body" idx="1"/>
          </p:nvPr>
        </p:nvSpPr>
        <p:spPr>
          <a:xfrm>
            <a:off x="831364" y="4589766"/>
            <a:ext cx="10515838" cy="1499195"/>
          </a:xfrm>
        </p:spPr>
        <p:txBody>
          <a:bodyPr/>
          <a:lstStyle>
            <a:lvl1pPr>
              <a:defRPr sz="2177">
                <a:solidFill>
                  <a:srgbClr val="898989"/>
                </a:solidFill>
              </a:defRPr>
            </a:lvl1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BA414F13-6068-4457-AA7B-89383428D4B1}"/>
              </a:ext>
            </a:extLst>
          </p:cNvPr>
          <p:cNvSpPr txBox="1">
            <a:spLocks noGrp="1"/>
          </p:cNvSpPr>
          <p:nvPr>
            <p:ph type="dt" sz="half" idx="7"/>
          </p:nvPr>
        </p:nvSpPr>
        <p:spPr/>
        <p:txBody>
          <a:bodyPr/>
          <a:lstStyle>
            <a:lvl1pPr>
              <a:defRPr/>
            </a:lvl1pPr>
          </a:lstStyle>
          <a:p>
            <a:pPr lvl="0"/>
            <a:endParaRPr lang="fr-FR"/>
          </a:p>
        </p:txBody>
      </p:sp>
      <p:sp>
        <p:nvSpPr>
          <p:cNvPr id="5" name="Espace réservé du pied de page 4">
            <a:extLst>
              <a:ext uri="{FF2B5EF4-FFF2-40B4-BE49-F238E27FC236}">
                <a16:creationId xmlns:a16="http://schemas.microsoft.com/office/drawing/2014/main" id="{5DF7F612-4247-4057-BABA-BD63D3E87C6C}"/>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8117C018-23DF-440F-9295-223AA96E1046}"/>
              </a:ext>
            </a:extLst>
          </p:cNvPr>
          <p:cNvSpPr txBox="1">
            <a:spLocks noGrp="1"/>
          </p:cNvSpPr>
          <p:nvPr>
            <p:ph type="sldNum" sz="quarter" idx="8"/>
          </p:nvPr>
        </p:nvSpPr>
        <p:spPr/>
        <p:txBody>
          <a:bodyPr/>
          <a:lstStyle>
            <a:lvl1pPr>
              <a:defRPr/>
            </a:lvl1pPr>
          </a:lstStyle>
          <a:p>
            <a:pPr lvl="0"/>
            <a:fld id="{4D11DB96-B107-4B69-B141-9B55C802DC3F}" type="slidenum">
              <a:t>‹N°›</a:t>
            </a:fld>
            <a:endParaRPr lang="fr-FR"/>
          </a:p>
        </p:txBody>
      </p:sp>
    </p:spTree>
    <p:extLst>
      <p:ext uri="{BB962C8B-B14F-4D97-AF65-F5344CB8AC3E}">
        <p14:creationId xmlns:p14="http://schemas.microsoft.com/office/powerpoint/2010/main" val="38086032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F5E093-FB33-4FBB-AE03-78CD21293D5E}"/>
              </a:ext>
            </a:extLst>
          </p:cNvPr>
          <p:cNvSpPr txBox="1">
            <a:spLocks noGrp="1"/>
          </p:cNvSpPr>
          <p:nvPr>
            <p:ph type="title"/>
          </p:nvPr>
        </p:nvSpPr>
        <p:spPr/>
        <p:txBody>
          <a:bodyPr/>
          <a:lstStyle>
            <a:lvl1pPr>
              <a:defRPr/>
            </a:lvl1pPr>
          </a:lstStyle>
          <a:p>
            <a:pPr lvl="0"/>
            <a:r>
              <a:rPr lang="fr-FR"/>
              <a:t>Modifiez le style du titre</a:t>
            </a:r>
          </a:p>
        </p:txBody>
      </p:sp>
      <p:sp>
        <p:nvSpPr>
          <p:cNvPr id="3" name="Espace réservé du contenu 2">
            <a:extLst>
              <a:ext uri="{FF2B5EF4-FFF2-40B4-BE49-F238E27FC236}">
                <a16:creationId xmlns:a16="http://schemas.microsoft.com/office/drawing/2014/main" id="{BC3246D1-7305-4B52-833A-6A465EC0E2E7}"/>
              </a:ext>
            </a:extLst>
          </p:cNvPr>
          <p:cNvSpPr txBox="1">
            <a:spLocks noGrp="1"/>
          </p:cNvSpPr>
          <p:nvPr>
            <p:ph idx="1"/>
          </p:nvPr>
        </p:nvSpPr>
        <p:spPr>
          <a:xfrm>
            <a:off x="608644" y="1604331"/>
            <a:ext cx="5393284" cy="4526397"/>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62000627-F160-4F31-B1AA-58E4273B577B}"/>
              </a:ext>
            </a:extLst>
          </p:cNvPr>
          <p:cNvSpPr txBox="1">
            <a:spLocks noGrp="1"/>
          </p:cNvSpPr>
          <p:nvPr>
            <p:ph idx="2"/>
          </p:nvPr>
        </p:nvSpPr>
        <p:spPr>
          <a:xfrm>
            <a:off x="6186240" y="1604331"/>
            <a:ext cx="5395196" cy="4526397"/>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58CC4F22-C25E-46E2-9D3D-1DA36AC37ED0}"/>
              </a:ext>
            </a:extLst>
          </p:cNvPr>
          <p:cNvSpPr txBox="1">
            <a:spLocks noGrp="1"/>
          </p:cNvSpPr>
          <p:nvPr>
            <p:ph type="dt" sz="half" idx="7"/>
          </p:nvPr>
        </p:nvSpPr>
        <p:spPr/>
        <p:txBody>
          <a:bodyPr/>
          <a:lstStyle>
            <a:lvl1pPr>
              <a:defRPr/>
            </a:lvl1pPr>
          </a:lstStyle>
          <a:p>
            <a:pPr lvl="0"/>
            <a:endParaRPr lang="fr-FR"/>
          </a:p>
        </p:txBody>
      </p:sp>
      <p:sp>
        <p:nvSpPr>
          <p:cNvPr id="6" name="Espace réservé du pied de page 5">
            <a:extLst>
              <a:ext uri="{FF2B5EF4-FFF2-40B4-BE49-F238E27FC236}">
                <a16:creationId xmlns:a16="http://schemas.microsoft.com/office/drawing/2014/main" id="{4DF8ACAD-76A2-4DA6-A58F-BD01D733D546}"/>
              </a:ext>
            </a:extLst>
          </p:cNvPr>
          <p:cNvSpPr txBox="1">
            <a:spLocks noGrp="1"/>
          </p:cNvSpPr>
          <p:nvPr>
            <p:ph type="ftr" sz="quarter" idx="9"/>
          </p:nvPr>
        </p:nvSpPr>
        <p:spPr/>
        <p:txBody>
          <a:bodyPr/>
          <a:lstStyle>
            <a:lvl1pPr>
              <a:defRPr/>
            </a:lvl1pPr>
          </a:lstStyle>
          <a:p>
            <a:pPr lvl="0"/>
            <a:endParaRPr lang="fr-FR"/>
          </a:p>
        </p:txBody>
      </p:sp>
      <p:sp>
        <p:nvSpPr>
          <p:cNvPr id="7" name="Espace réservé du numéro de diapositive 6">
            <a:extLst>
              <a:ext uri="{FF2B5EF4-FFF2-40B4-BE49-F238E27FC236}">
                <a16:creationId xmlns:a16="http://schemas.microsoft.com/office/drawing/2014/main" id="{ED0ED478-F15A-41FD-A180-45D1EC942A7B}"/>
              </a:ext>
            </a:extLst>
          </p:cNvPr>
          <p:cNvSpPr txBox="1">
            <a:spLocks noGrp="1"/>
          </p:cNvSpPr>
          <p:nvPr>
            <p:ph type="sldNum" sz="quarter" idx="8"/>
          </p:nvPr>
        </p:nvSpPr>
        <p:spPr/>
        <p:txBody>
          <a:bodyPr/>
          <a:lstStyle>
            <a:lvl1pPr>
              <a:defRPr/>
            </a:lvl1pPr>
          </a:lstStyle>
          <a:p>
            <a:pPr lvl="0"/>
            <a:fld id="{847689FC-D724-4732-BD15-07B2F64B0865}" type="slidenum">
              <a:t>‹N°›</a:t>
            </a:fld>
            <a:endParaRPr lang="fr-FR"/>
          </a:p>
        </p:txBody>
      </p:sp>
    </p:spTree>
    <p:extLst>
      <p:ext uri="{BB962C8B-B14F-4D97-AF65-F5344CB8AC3E}">
        <p14:creationId xmlns:p14="http://schemas.microsoft.com/office/powerpoint/2010/main" val="23033487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993850-0B7F-4978-B911-7C2477607644}"/>
              </a:ext>
            </a:extLst>
          </p:cNvPr>
          <p:cNvSpPr txBox="1">
            <a:spLocks noGrp="1"/>
          </p:cNvSpPr>
          <p:nvPr>
            <p:ph type="title"/>
          </p:nvPr>
        </p:nvSpPr>
        <p:spPr>
          <a:xfrm>
            <a:off x="839038" y="365796"/>
            <a:ext cx="10515838" cy="1324936"/>
          </a:xfrm>
        </p:spPr>
        <p:txBody>
          <a:bodyPr/>
          <a:lstStyle>
            <a:lvl1pPr>
              <a:defRPr/>
            </a:lvl1pPr>
          </a:lstStyle>
          <a:p>
            <a:pPr lvl="0"/>
            <a:r>
              <a:rPr lang="fr-FR"/>
              <a:t>Modifiez le style du titre</a:t>
            </a:r>
          </a:p>
        </p:txBody>
      </p:sp>
      <p:sp>
        <p:nvSpPr>
          <p:cNvPr id="3" name="Espace réservé du texte 2">
            <a:extLst>
              <a:ext uri="{FF2B5EF4-FFF2-40B4-BE49-F238E27FC236}">
                <a16:creationId xmlns:a16="http://schemas.microsoft.com/office/drawing/2014/main" id="{539B1CE8-F414-467B-805D-25365A71E497}"/>
              </a:ext>
            </a:extLst>
          </p:cNvPr>
          <p:cNvSpPr txBox="1">
            <a:spLocks noGrp="1"/>
          </p:cNvSpPr>
          <p:nvPr>
            <p:ph type="body" idx="1"/>
          </p:nvPr>
        </p:nvSpPr>
        <p:spPr>
          <a:xfrm>
            <a:off x="839039" y="1680654"/>
            <a:ext cx="5159038" cy="823770"/>
          </a:xfrm>
        </p:spPr>
        <p:txBody>
          <a:bodyPr anchor="b"/>
          <a:lstStyle>
            <a:lvl1pPr>
              <a:defRPr sz="2177" b="1"/>
            </a:lvl1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E51FAD4-042C-4C83-9A78-8421825BF30A}"/>
              </a:ext>
            </a:extLst>
          </p:cNvPr>
          <p:cNvSpPr txBox="1">
            <a:spLocks noGrp="1"/>
          </p:cNvSpPr>
          <p:nvPr>
            <p:ph idx="2"/>
          </p:nvPr>
        </p:nvSpPr>
        <p:spPr>
          <a:xfrm>
            <a:off x="839039" y="2504425"/>
            <a:ext cx="5159038" cy="3685348"/>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EAC4F56C-9B19-4A1F-AED0-F7D81A399CA4}"/>
              </a:ext>
            </a:extLst>
          </p:cNvPr>
          <p:cNvSpPr txBox="1">
            <a:spLocks noGrp="1"/>
          </p:cNvSpPr>
          <p:nvPr>
            <p:ph type="body" idx="3"/>
          </p:nvPr>
        </p:nvSpPr>
        <p:spPr>
          <a:xfrm>
            <a:off x="6172803" y="1680654"/>
            <a:ext cx="5182075" cy="823770"/>
          </a:xfrm>
        </p:spPr>
        <p:txBody>
          <a:bodyPr anchor="b"/>
          <a:lstStyle>
            <a:lvl1pPr>
              <a:defRPr sz="2177" b="1"/>
            </a:lvl1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FB320E-5136-4E97-825A-3473E1A2F3BF}"/>
              </a:ext>
            </a:extLst>
          </p:cNvPr>
          <p:cNvSpPr txBox="1">
            <a:spLocks noGrp="1"/>
          </p:cNvSpPr>
          <p:nvPr>
            <p:ph idx="4"/>
          </p:nvPr>
        </p:nvSpPr>
        <p:spPr>
          <a:xfrm>
            <a:off x="6172803" y="2504425"/>
            <a:ext cx="5182075" cy="3685348"/>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11BA3D0B-3B98-4E72-B914-D2E587FD369F}"/>
              </a:ext>
            </a:extLst>
          </p:cNvPr>
          <p:cNvSpPr txBox="1">
            <a:spLocks noGrp="1"/>
          </p:cNvSpPr>
          <p:nvPr>
            <p:ph type="dt" sz="half" idx="7"/>
          </p:nvPr>
        </p:nvSpPr>
        <p:spPr/>
        <p:txBody>
          <a:bodyPr/>
          <a:lstStyle>
            <a:lvl1pPr>
              <a:defRPr/>
            </a:lvl1pPr>
          </a:lstStyle>
          <a:p>
            <a:pPr lvl="0"/>
            <a:endParaRPr lang="fr-FR"/>
          </a:p>
        </p:txBody>
      </p:sp>
      <p:sp>
        <p:nvSpPr>
          <p:cNvPr id="8" name="Espace réservé du pied de page 7">
            <a:extLst>
              <a:ext uri="{FF2B5EF4-FFF2-40B4-BE49-F238E27FC236}">
                <a16:creationId xmlns:a16="http://schemas.microsoft.com/office/drawing/2014/main" id="{7C39A222-E934-48B6-B404-65BD30875AD6}"/>
              </a:ext>
            </a:extLst>
          </p:cNvPr>
          <p:cNvSpPr txBox="1">
            <a:spLocks noGrp="1"/>
          </p:cNvSpPr>
          <p:nvPr>
            <p:ph type="ftr" sz="quarter" idx="9"/>
          </p:nvPr>
        </p:nvSpPr>
        <p:spPr/>
        <p:txBody>
          <a:bodyPr/>
          <a:lstStyle>
            <a:lvl1pPr>
              <a:defRPr/>
            </a:lvl1pPr>
          </a:lstStyle>
          <a:p>
            <a:pPr lvl="0"/>
            <a:endParaRPr lang="fr-FR"/>
          </a:p>
        </p:txBody>
      </p:sp>
      <p:sp>
        <p:nvSpPr>
          <p:cNvPr id="9" name="Espace réservé du numéro de diapositive 8">
            <a:extLst>
              <a:ext uri="{FF2B5EF4-FFF2-40B4-BE49-F238E27FC236}">
                <a16:creationId xmlns:a16="http://schemas.microsoft.com/office/drawing/2014/main" id="{00F1F1D5-13A9-4C34-A1CB-32FCC526CCA5}"/>
              </a:ext>
            </a:extLst>
          </p:cNvPr>
          <p:cNvSpPr txBox="1">
            <a:spLocks noGrp="1"/>
          </p:cNvSpPr>
          <p:nvPr>
            <p:ph type="sldNum" sz="quarter" idx="8"/>
          </p:nvPr>
        </p:nvSpPr>
        <p:spPr/>
        <p:txBody>
          <a:bodyPr/>
          <a:lstStyle>
            <a:lvl1pPr>
              <a:defRPr/>
            </a:lvl1pPr>
          </a:lstStyle>
          <a:p>
            <a:pPr lvl="0"/>
            <a:fld id="{EBBB774A-87DE-4B01-9B2B-5969E8E12F80}" type="slidenum">
              <a:t>‹N°›</a:t>
            </a:fld>
            <a:endParaRPr lang="fr-FR"/>
          </a:p>
        </p:txBody>
      </p:sp>
    </p:spTree>
    <p:extLst>
      <p:ext uri="{BB962C8B-B14F-4D97-AF65-F5344CB8AC3E}">
        <p14:creationId xmlns:p14="http://schemas.microsoft.com/office/powerpoint/2010/main" val="26910230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999E84-064A-4FF1-A6E7-88705B8938D4}"/>
              </a:ext>
            </a:extLst>
          </p:cNvPr>
          <p:cNvSpPr txBox="1">
            <a:spLocks noGrp="1"/>
          </p:cNvSpPr>
          <p:nvPr>
            <p:ph type="title"/>
          </p:nvPr>
        </p:nvSpPr>
        <p:spPr/>
        <p:txBody>
          <a:bodyPr/>
          <a:lstStyle>
            <a:lvl1pPr>
              <a:defRPr/>
            </a:lvl1pPr>
          </a:lstStyle>
          <a:p>
            <a:pPr lvl="0"/>
            <a:r>
              <a:rPr lang="fr-FR"/>
              <a:t>Modifiez le style du titre</a:t>
            </a:r>
          </a:p>
        </p:txBody>
      </p:sp>
      <p:sp>
        <p:nvSpPr>
          <p:cNvPr id="3" name="Espace réservé de la date 2">
            <a:extLst>
              <a:ext uri="{FF2B5EF4-FFF2-40B4-BE49-F238E27FC236}">
                <a16:creationId xmlns:a16="http://schemas.microsoft.com/office/drawing/2014/main" id="{9215FD41-996C-4CEA-9FF3-0FA5F3873BF3}"/>
              </a:ext>
            </a:extLst>
          </p:cNvPr>
          <p:cNvSpPr txBox="1">
            <a:spLocks noGrp="1"/>
          </p:cNvSpPr>
          <p:nvPr>
            <p:ph type="dt" sz="half" idx="7"/>
          </p:nvPr>
        </p:nvSpPr>
        <p:spPr/>
        <p:txBody>
          <a:bodyPr/>
          <a:lstStyle>
            <a:lvl1pPr>
              <a:defRPr/>
            </a:lvl1pPr>
          </a:lstStyle>
          <a:p>
            <a:pPr lvl="0"/>
            <a:endParaRPr lang="fr-FR"/>
          </a:p>
        </p:txBody>
      </p:sp>
      <p:sp>
        <p:nvSpPr>
          <p:cNvPr id="4" name="Espace réservé du pied de page 3">
            <a:extLst>
              <a:ext uri="{FF2B5EF4-FFF2-40B4-BE49-F238E27FC236}">
                <a16:creationId xmlns:a16="http://schemas.microsoft.com/office/drawing/2014/main" id="{EAE6654E-5D3A-4BBE-8B4E-A499E85493EE}"/>
              </a:ext>
            </a:extLst>
          </p:cNvPr>
          <p:cNvSpPr txBox="1">
            <a:spLocks noGrp="1"/>
          </p:cNvSpPr>
          <p:nvPr>
            <p:ph type="ftr" sz="quarter" idx="9"/>
          </p:nvPr>
        </p:nvSpPr>
        <p:spPr/>
        <p:txBody>
          <a:bodyPr/>
          <a:lstStyle>
            <a:lvl1pPr>
              <a:defRPr/>
            </a:lvl1pPr>
          </a:lstStyle>
          <a:p>
            <a:pPr lvl="0"/>
            <a:endParaRPr lang="fr-FR"/>
          </a:p>
        </p:txBody>
      </p:sp>
      <p:sp>
        <p:nvSpPr>
          <p:cNvPr id="5" name="Espace réservé du numéro de diapositive 4">
            <a:extLst>
              <a:ext uri="{FF2B5EF4-FFF2-40B4-BE49-F238E27FC236}">
                <a16:creationId xmlns:a16="http://schemas.microsoft.com/office/drawing/2014/main" id="{74E406F3-AA0E-4FE3-867A-4B74957549E8}"/>
              </a:ext>
            </a:extLst>
          </p:cNvPr>
          <p:cNvSpPr txBox="1">
            <a:spLocks noGrp="1"/>
          </p:cNvSpPr>
          <p:nvPr>
            <p:ph type="sldNum" sz="quarter" idx="8"/>
          </p:nvPr>
        </p:nvSpPr>
        <p:spPr/>
        <p:txBody>
          <a:bodyPr/>
          <a:lstStyle>
            <a:lvl1pPr>
              <a:defRPr/>
            </a:lvl1pPr>
          </a:lstStyle>
          <a:p>
            <a:pPr lvl="0"/>
            <a:fld id="{358AF514-5F37-4DBF-90C3-3835B5B2AC07}" type="slidenum">
              <a:t>‹N°›</a:t>
            </a:fld>
            <a:endParaRPr lang="fr-FR"/>
          </a:p>
        </p:txBody>
      </p:sp>
    </p:spTree>
    <p:extLst>
      <p:ext uri="{BB962C8B-B14F-4D97-AF65-F5344CB8AC3E}">
        <p14:creationId xmlns:p14="http://schemas.microsoft.com/office/powerpoint/2010/main" val="25585201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7DE42F1F-6A6C-44A9-BC86-5E1828DD42DB}"/>
              </a:ext>
            </a:extLst>
          </p:cNvPr>
          <p:cNvSpPr txBox="1">
            <a:spLocks noGrp="1"/>
          </p:cNvSpPr>
          <p:nvPr>
            <p:ph type="dt" sz="half" idx="7"/>
          </p:nvPr>
        </p:nvSpPr>
        <p:spPr/>
        <p:txBody>
          <a:bodyPr/>
          <a:lstStyle>
            <a:lvl1pPr>
              <a:defRPr/>
            </a:lvl1pPr>
          </a:lstStyle>
          <a:p>
            <a:pPr lvl="0"/>
            <a:endParaRPr lang="fr-FR"/>
          </a:p>
        </p:txBody>
      </p:sp>
      <p:sp>
        <p:nvSpPr>
          <p:cNvPr id="3" name="Espace réservé du pied de page 2">
            <a:extLst>
              <a:ext uri="{FF2B5EF4-FFF2-40B4-BE49-F238E27FC236}">
                <a16:creationId xmlns:a16="http://schemas.microsoft.com/office/drawing/2014/main" id="{DFA9B841-19AD-46DA-A02A-2BA79B8ABBE6}"/>
              </a:ext>
            </a:extLst>
          </p:cNvPr>
          <p:cNvSpPr txBox="1">
            <a:spLocks noGrp="1"/>
          </p:cNvSpPr>
          <p:nvPr>
            <p:ph type="ftr" sz="quarter" idx="9"/>
          </p:nvPr>
        </p:nvSpPr>
        <p:spPr/>
        <p:txBody>
          <a:bodyPr/>
          <a:lstStyle>
            <a:lvl1pPr>
              <a:defRPr/>
            </a:lvl1pPr>
          </a:lstStyle>
          <a:p>
            <a:pPr lvl="0"/>
            <a:endParaRPr lang="fr-FR"/>
          </a:p>
        </p:txBody>
      </p:sp>
      <p:sp>
        <p:nvSpPr>
          <p:cNvPr id="4" name="Espace réservé du numéro de diapositive 3">
            <a:extLst>
              <a:ext uri="{FF2B5EF4-FFF2-40B4-BE49-F238E27FC236}">
                <a16:creationId xmlns:a16="http://schemas.microsoft.com/office/drawing/2014/main" id="{342931FC-3094-4214-BE63-C56353798DC0}"/>
              </a:ext>
            </a:extLst>
          </p:cNvPr>
          <p:cNvSpPr txBox="1">
            <a:spLocks noGrp="1"/>
          </p:cNvSpPr>
          <p:nvPr>
            <p:ph type="sldNum" sz="quarter" idx="8"/>
          </p:nvPr>
        </p:nvSpPr>
        <p:spPr/>
        <p:txBody>
          <a:bodyPr/>
          <a:lstStyle>
            <a:lvl1pPr>
              <a:defRPr/>
            </a:lvl1pPr>
          </a:lstStyle>
          <a:p>
            <a:pPr lvl="0"/>
            <a:fld id="{9CBB25D1-AE79-4BA4-842D-8D720B526A89}" type="slidenum">
              <a:t>‹N°›</a:t>
            </a:fld>
            <a:endParaRPr lang="fr-FR"/>
          </a:p>
        </p:txBody>
      </p:sp>
    </p:spTree>
    <p:extLst>
      <p:ext uri="{BB962C8B-B14F-4D97-AF65-F5344CB8AC3E}">
        <p14:creationId xmlns:p14="http://schemas.microsoft.com/office/powerpoint/2010/main" val="1594709253"/>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6205024-D189-4D35-B48C-E220CB0E757D}"/>
              </a:ext>
            </a:extLst>
          </p:cNvPr>
          <p:cNvSpPr txBox="1">
            <a:spLocks noGrp="1"/>
          </p:cNvSpPr>
          <p:nvPr>
            <p:ph type="title"/>
          </p:nvPr>
        </p:nvSpPr>
        <p:spPr>
          <a:xfrm>
            <a:off x="839038" y="456530"/>
            <a:ext cx="3932165" cy="1601452"/>
          </a:xfrm>
        </p:spPr>
        <p:txBody>
          <a:bodyPr anchor="b"/>
          <a:lstStyle>
            <a:lvl1pPr>
              <a:defRPr sz="2903"/>
            </a:lvl1pPr>
          </a:lstStyle>
          <a:p>
            <a:pPr lvl="0"/>
            <a:r>
              <a:rPr lang="fr-FR"/>
              <a:t>Modifiez le style du titre</a:t>
            </a:r>
          </a:p>
        </p:txBody>
      </p:sp>
      <p:sp>
        <p:nvSpPr>
          <p:cNvPr id="3" name="Espace réservé du contenu 2">
            <a:extLst>
              <a:ext uri="{FF2B5EF4-FFF2-40B4-BE49-F238E27FC236}">
                <a16:creationId xmlns:a16="http://schemas.microsoft.com/office/drawing/2014/main" id="{15C3E442-2F3C-4993-BBCD-0F7CA4D6C220}"/>
              </a:ext>
            </a:extLst>
          </p:cNvPr>
          <p:cNvSpPr txBox="1">
            <a:spLocks noGrp="1"/>
          </p:cNvSpPr>
          <p:nvPr>
            <p:ph idx="1"/>
          </p:nvPr>
        </p:nvSpPr>
        <p:spPr>
          <a:xfrm>
            <a:off x="5183999" y="987941"/>
            <a:ext cx="6170878" cy="4873472"/>
          </a:xfrm>
        </p:spPr>
        <p:txBody>
          <a:bodyPr/>
          <a:lstStyle>
            <a:lvl1pPr>
              <a:defRPr/>
            </a:lvl1pPr>
            <a:lvl2pPr>
              <a:defRPr sz="2540"/>
            </a:lvl2pPr>
            <a:lvl3pPr>
              <a:defRPr sz="2177"/>
            </a:lvl3pPr>
            <a:lvl4pPr>
              <a:defRPr sz="1814"/>
            </a:lvl4pPr>
            <a:lvl5pPr>
              <a:defRPr sz="1814"/>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D335A3FF-8CAB-49FF-843E-E1554D9F98D9}"/>
              </a:ext>
            </a:extLst>
          </p:cNvPr>
          <p:cNvSpPr txBox="1">
            <a:spLocks noGrp="1"/>
          </p:cNvSpPr>
          <p:nvPr>
            <p:ph type="body" idx="2"/>
          </p:nvPr>
        </p:nvSpPr>
        <p:spPr>
          <a:xfrm>
            <a:off x="839038" y="2057973"/>
            <a:ext cx="3932165" cy="3810640"/>
          </a:xfrm>
        </p:spPr>
        <p:txBody>
          <a:bodyPr/>
          <a:lstStyle>
            <a:lvl1pPr>
              <a:defRPr sz="1452"/>
            </a:lvl1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5BE5D3B-F5A4-4299-88F4-993F2243354A}"/>
              </a:ext>
            </a:extLst>
          </p:cNvPr>
          <p:cNvSpPr txBox="1">
            <a:spLocks noGrp="1"/>
          </p:cNvSpPr>
          <p:nvPr>
            <p:ph type="dt" sz="half" idx="7"/>
          </p:nvPr>
        </p:nvSpPr>
        <p:spPr/>
        <p:txBody>
          <a:bodyPr/>
          <a:lstStyle>
            <a:lvl1pPr>
              <a:defRPr/>
            </a:lvl1pPr>
          </a:lstStyle>
          <a:p>
            <a:pPr lvl="0"/>
            <a:endParaRPr lang="fr-FR"/>
          </a:p>
        </p:txBody>
      </p:sp>
      <p:sp>
        <p:nvSpPr>
          <p:cNvPr id="6" name="Espace réservé du pied de page 5">
            <a:extLst>
              <a:ext uri="{FF2B5EF4-FFF2-40B4-BE49-F238E27FC236}">
                <a16:creationId xmlns:a16="http://schemas.microsoft.com/office/drawing/2014/main" id="{56F686F5-3DF3-49CB-907A-87B368EEB60E}"/>
              </a:ext>
            </a:extLst>
          </p:cNvPr>
          <p:cNvSpPr txBox="1">
            <a:spLocks noGrp="1"/>
          </p:cNvSpPr>
          <p:nvPr>
            <p:ph type="ftr" sz="quarter" idx="9"/>
          </p:nvPr>
        </p:nvSpPr>
        <p:spPr/>
        <p:txBody>
          <a:bodyPr/>
          <a:lstStyle>
            <a:lvl1pPr>
              <a:defRPr/>
            </a:lvl1pPr>
          </a:lstStyle>
          <a:p>
            <a:pPr lvl="0"/>
            <a:endParaRPr lang="fr-FR"/>
          </a:p>
        </p:txBody>
      </p:sp>
      <p:sp>
        <p:nvSpPr>
          <p:cNvPr id="7" name="Espace réservé du numéro de diapositive 6">
            <a:extLst>
              <a:ext uri="{FF2B5EF4-FFF2-40B4-BE49-F238E27FC236}">
                <a16:creationId xmlns:a16="http://schemas.microsoft.com/office/drawing/2014/main" id="{04AD8959-EB9E-48DC-BCBA-93DB666B6494}"/>
              </a:ext>
            </a:extLst>
          </p:cNvPr>
          <p:cNvSpPr txBox="1">
            <a:spLocks noGrp="1"/>
          </p:cNvSpPr>
          <p:nvPr>
            <p:ph type="sldNum" sz="quarter" idx="8"/>
          </p:nvPr>
        </p:nvSpPr>
        <p:spPr/>
        <p:txBody>
          <a:bodyPr/>
          <a:lstStyle>
            <a:lvl1pPr>
              <a:defRPr/>
            </a:lvl1pPr>
          </a:lstStyle>
          <a:p>
            <a:pPr lvl="0"/>
            <a:fld id="{A08252BC-FC89-482B-AAB1-DB062C14860A}" type="slidenum">
              <a:t>‹N°›</a:t>
            </a:fld>
            <a:endParaRPr lang="fr-FR"/>
          </a:p>
        </p:txBody>
      </p:sp>
    </p:spTree>
    <p:extLst>
      <p:ext uri="{BB962C8B-B14F-4D97-AF65-F5344CB8AC3E}">
        <p14:creationId xmlns:p14="http://schemas.microsoft.com/office/powerpoint/2010/main" val="3090678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638941B0-F4D5-4460-BCAD-F7E2B41A8257}" type="datetimeFigureOut">
              <a:rPr lang="fr-FR" smtClean="0"/>
              <a:t>20/05/2022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‹N°›</a:t>
            </a:fld>
            <a:endParaRPr lang="fr-FR"/>
          </a:p>
        </p:txBody>
      </p:sp>
    </p:spTree>
    <p:extLst>
      <p:ext uri="{BB962C8B-B14F-4D97-AF65-F5344CB8AC3E}">
        <p14:creationId xmlns:p14="http://schemas.microsoft.com/office/powerpoint/2010/main" val="38417956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A62EE08-FA19-4C52-A330-6FA03570ABD1}"/>
              </a:ext>
            </a:extLst>
          </p:cNvPr>
          <p:cNvSpPr txBox="1">
            <a:spLocks noGrp="1"/>
          </p:cNvSpPr>
          <p:nvPr>
            <p:ph type="title"/>
          </p:nvPr>
        </p:nvSpPr>
        <p:spPr>
          <a:xfrm>
            <a:off x="839038" y="456530"/>
            <a:ext cx="3932165" cy="1601452"/>
          </a:xfrm>
        </p:spPr>
        <p:txBody>
          <a:bodyPr anchor="b"/>
          <a:lstStyle>
            <a:lvl1pPr>
              <a:defRPr sz="2903"/>
            </a:lvl1pPr>
          </a:lstStyle>
          <a:p>
            <a:pPr lvl="0"/>
            <a:r>
              <a:rPr lang="fr-FR"/>
              <a:t>Modifiez le style du titre</a:t>
            </a:r>
          </a:p>
        </p:txBody>
      </p:sp>
      <p:sp>
        <p:nvSpPr>
          <p:cNvPr id="3" name="Espace réservé pour une image  2">
            <a:extLst>
              <a:ext uri="{FF2B5EF4-FFF2-40B4-BE49-F238E27FC236}">
                <a16:creationId xmlns:a16="http://schemas.microsoft.com/office/drawing/2014/main" id="{E7832260-AF10-4951-9A35-66488FFC2195}"/>
              </a:ext>
            </a:extLst>
          </p:cNvPr>
          <p:cNvSpPr txBox="1">
            <a:spLocks noGrp="1"/>
          </p:cNvSpPr>
          <p:nvPr>
            <p:ph type="pic" idx="1"/>
          </p:nvPr>
        </p:nvSpPr>
        <p:spPr>
          <a:xfrm>
            <a:off x="5183999" y="987941"/>
            <a:ext cx="6170878" cy="4873472"/>
          </a:xfrm>
        </p:spPr>
        <p:txBody>
          <a:bodyPr/>
          <a:lstStyle>
            <a:lvl1pPr>
              <a:defRPr/>
            </a:lvl1pPr>
          </a:lstStyle>
          <a:p>
            <a:pPr lvl="0"/>
            <a:endParaRPr lang="fr-FR"/>
          </a:p>
        </p:txBody>
      </p:sp>
      <p:sp>
        <p:nvSpPr>
          <p:cNvPr id="4" name="Espace réservé du texte 3">
            <a:extLst>
              <a:ext uri="{FF2B5EF4-FFF2-40B4-BE49-F238E27FC236}">
                <a16:creationId xmlns:a16="http://schemas.microsoft.com/office/drawing/2014/main" id="{9894EC24-FE66-4671-A6DF-C335301A83B9}"/>
              </a:ext>
            </a:extLst>
          </p:cNvPr>
          <p:cNvSpPr txBox="1">
            <a:spLocks noGrp="1"/>
          </p:cNvSpPr>
          <p:nvPr>
            <p:ph type="body" idx="2"/>
          </p:nvPr>
        </p:nvSpPr>
        <p:spPr>
          <a:xfrm>
            <a:off x="839038" y="2057973"/>
            <a:ext cx="3932165" cy="3810640"/>
          </a:xfrm>
        </p:spPr>
        <p:txBody>
          <a:bodyPr/>
          <a:lstStyle>
            <a:lvl1pPr>
              <a:defRPr sz="1452"/>
            </a:lvl1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BE5BC47A-46B7-4DD0-8C0E-A1D1271943A2}"/>
              </a:ext>
            </a:extLst>
          </p:cNvPr>
          <p:cNvSpPr txBox="1">
            <a:spLocks noGrp="1"/>
          </p:cNvSpPr>
          <p:nvPr>
            <p:ph type="dt" sz="half" idx="7"/>
          </p:nvPr>
        </p:nvSpPr>
        <p:spPr/>
        <p:txBody>
          <a:bodyPr/>
          <a:lstStyle>
            <a:lvl1pPr>
              <a:defRPr/>
            </a:lvl1pPr>
          </a:lstStyle>
          <a:p>
            <a:pPr lvl="0"/>
            <a:endParaRPr lang="fr-FR"/>
          </a:p>
        </p:txBody>
      </p:sp>
      <p:sp>
        <p:nvSpPr>
          <p:cNvPr id="6" name="Espace réservé du pied de page 5">
            <a:extLst>
              <a:ext uri="{FF2B5EF4-FFF2-40B4-BE49-F238E27FC236}">
                <a16:creationId xmlns:a16="http://schemas.microsoft.com/office/drawing/2014/main" id="{ED5F96F3-B798-4CB9-8683-298ED6EF01C8}"/>
              </a:ext>
            </a:extLst>
          </p:cNvPr>
          <p:cNvSpPr txBox="1">
            <a:spLocks noGrp="1"/>
          </p:cNvSpPr>
          <p:nvPr>
            <p:ph type="ftr" sz="quarter" idx="9"/>
          </p:nvPr>
        </p:nvSpPr>
        <p:spPr/>
        <p:txBody>
          <a:bodyPr/>
          <a:lstStyle>
            <a:lvl1pPr>
              <a:defRPr/>
            </a:lvl1pPr>
          </a:lstStyle>
          <a:p>
            <a:pPr lvl="0"/>
            <a:endParaRPr lang="fr-FR"/>
          </a:p>
        </p:txBody>
      </p:sp>
      <p:sp>
        <p:nvSpPr>
          <p:cNvPr id="7" name="Espace réservé du numéro de diapositive 6">
            <a:extLst>
              <a:ext uri="{FF2B5EF4-FFF2-40B4-BE49-F238E27FC236}">
                <a16:creationId xmlns:a16="http://schemas.microsoft.com/office/drawing/2014/main" id="{9A32C96A-A4D0-4181-A263-2AAA5767DE44}"/>
              </a:ext>
            </a:extLst>
          </p:cNvPr>
          <p:cNvSpPr txBox="1">
            <a:spLocks noGrp="1"/>
          </p:cNvSpPr>
          <p:nvPr>
            <p:ph type="sldNum" sz="quarter" idx="8"/>
          </p:nvPr>
        </p:nvSpPr>
        <p:spPr/>
        <p:txBody>
          <a:bodyPr/>
          <a:lstStyle>
            <a:lvl1pPr>
              <a:defRPr/>
            </a:lvl1pPr>
          </a:lstStyle>
          <a:p>
            <a:pPr lvl="0"/>
            <a:fld id="{8BFB4416-A3FB-4F42-B9D3-E96C015ED506}" type="slidenum">
              <a:t>‹N°›</a:t>
            </a:fld>
            <a:endParaRPr lang="fr-FR"/>
          </a:p>
        </p:txBody>
      </p:sp>
    </p:spTree>
    <p:extLst>
      <p:ext uri="{BB962C8B-B14F-4D97-AF65-F5344CB8AC3E}">
        <p14:creationId xmlns:p14="http://schemas.microsoft.com/office/powerpoint/2010/main" val="36108667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236CB6A-FEF0-4655-B629-51E2D0610462}"/>
              </a:ext>
            </a:extLst>
          </p:cNvPr>
          <p:cNvSpPr txBox="1">
            <a:spLocks noGrp="1"/>
          </p:cNvSpPr>
          <p:nvPr>
            <p:ph type="title"/>
          </p:nvPr>
        </p:nvSpPr>
        <p:spPr/>
        <p:txBody>
          <a:bodyPr/>
          <a:lstStyle>
            <a:lvl1pPr>
              <a:defRPr/>
            </a:lvl1pPr>
          </a:lstStyle>
          <a:p>
            <a:pPr lvl="0"/>
            <a:r>
              <a:rPr lang="fr-FR"/>
              <a:t>Modifiez le style du titre</a:t>
            </a:r>
          </a:p>
        </p:txBody>
      </p:sp>
      <p:sp>
        <p:nvSpPr>
          <p:cNvPr id="3" name="Espace réservé du texte vertical 2">
            <a:extLst>
              <a:ext uri="{FF2B5EF4-FFF2-40B4-BE49-F238E27FC236}">
                <a16:creationId xmlns:a16="http://schemas.microsoft.com/office/drawing/2014/main" id="{38169F30-302A-436F-BD4F-27E64D6BC03C}"/>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95BEF80-4BA8-47CE-98CC-27DB2EEAA8D5}"/>
              </a:ext>
            </a:extLst>
          </p:cNvPr>
          <p:cNvSpPr txBox="1">
            <a:spLocks noGrp="1"/>
          </p:cNvSpPr>
          <p:nvPr>
            <p:ph type="dt" sz="half" idx="7"/>
          </p:nvPr>
        </p:nvSpPr>
        <p:spPr/>
        <p:txBody>
          <a:bodyPr/>
          <a:lstStyle>
            <a:lvl1pPr>
              <a:defRPr/>
            </a:lvl1pPr>
          </a:lstStyle>
          <a:p>
            <a:pPr lvl="0"/>
            <a:endParaRPr lang="fr-FR"/>
          </a:p>
        </p:txBody>
      </p:sp>
      <p:sp>
        <p:nvSpPr>
          <p:cNvPr id="5" name="Espace réservé du pied de page 4">
            <a:extLst>
              <a:ext uri="{FF2B5EF4-FFF2-40B4-BE49-F238E27FC236}">
                <a16:creationId xmlns:a16="http://schemas.microsoft.com/office/drawing/2014/main" id="{8D61FBFC-ACB4-4638-882A-24C0D44B8E0C}"/>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84E98F0D-13DE-4D8A-8C98-99F6D0A49773}"/>
              </a:ext>
            </a:extLst>
          </p:cNvPr>
          <p:cNvSpPr txBox="1">
            <a:spLocks noGrp="1"/>
          </p:cNvSpPr>
          <p:nvPr>
            <p:ph type="sldNum" sz="quarter" idx="8"/>
          </p:nvPr>
        </p:nvSpPr>
        <p:spPr/>
        <p:txBody>
          <a:bodyPr/>
          <a:lstStyle>
            <a:lvl1pPr>
              <a:defRPr/>
            </a:lvl1pPr>
          </a:lstStyle>
          <a:p>
            <a:pPr lvl="0"/>
            <a:fld id="{C5B22339-725C-42CF-9CCC-88E0D4EF8FBE}" type="slidenum">
              <a:t>‹N°›</a:t>
            </a:fld>
            <a:endParaRPr lang="fr-FR"/>
          </a:p>
        </p:txBody>
      </p:sp>
    </p:spTree>
    <p:extLst>
      <p:ext uri="{BB962C8B-B14F-4D97-AF65-F5344CB8AC3E}">
        <p14:creationId xmlns:p14="http://schemas.microsoft.com/office/powerpoint/2010/main" val="4662534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89C35772-9FA2-47E5-A945-22960D38CDAC}"/>
              </a:ext>
            </a:extLst>
          </p:cNvPr>
          <p:cNvSpPr txBox="1">
            <a:spLocks noGrp="1"/>
          </p:cNvSpPr>
          <p:nvPr>
            <p:ph type="title" orient="vert"/>
          </p:nvPr>
        </p:nvSpPr>
        <p:spPr>
          <a:xfrm>
            <a:off x="8839685" y="273627"/>
            <a:ext cx="2741764" cy="5857091"/>
          </a:xfrm>
        </p:spPr>
        <p:txBody>
          <a:bodyPr vert="eaVert"/>
          <a:lstStyle>
            <a:lvl1pPr>
              <a:defRPr/>
            </a:lvl1pPr>
          </a:lstStyle>
          <a:p>
            <a:pPr lvl="0"/>
            <a:r>
              <a:rPr lang="fr-FR"/>
              <a:t>Modifiez le style du titre</a:t>
            </a:r>
          </a:p>
        </p:txBody>
      </p:sp>
      <p:sp>
        <p:nvSpPr>
          <p:cNvPr id="3" name="Espace réservé du texte vertical 2">
            <a:extLst>
              <a:ext uri="{FF2B5EF4-FFF2-40B4-BE49-F238E27FC236}">
                <a16:creationId xmlns:a16="http://schemas.microsoft.com/office/drawing/2014/main" id="{C05745DE-ED79-4255-A791-7C688F179C85}"/>
              </a:ext>
            </a:extLst>
          </p:cNvPr>
          <p:cNvSpPr txBox="1">
            <a:spLocks noGrp="1"/>
          </p:cNvSpPr>
          <p:nvPr>
            <p:ph type="body" orient="vert" idx="1"/>
          </p:nvPr>
        </p:nvSpPr>
        <p:spPr>
          <a:xfrm>
            <a:off x="608643" y="273627"/>
            <a:ext cx="8046717" cy="5857091"/>
          </a:xfrm>
        </p:spPr>
        <p:txBody>
          <a:bodyPr vert="eaVe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60D2C49-C4DD-4433-81FC-57BD7C9386EB}"/>
              </a:ext>
            </a:extLst>
          </p:cNvPr>
          <p:cNvSpPr txBox="1">
            <a:spLocks noGrp="1"/>
          </p:cNvSpPr>
          <p:nvPr>
            <p:ph type="dt" sz="half" idx="7"/>
          </p:nvPr>
        </p:nvSpPr>
        <p:spPr/>
        <p:txBody>
          <a:bodyPr/>
          <a:lstStyle>
            <a:lvl1pPr>
              <a:defRPr/>
            </a:lvl1pPr>
          </a:lstStyle>
          <a:p>
            <a:pPr lvl="0"/>
            <a:endParaRPr lang="fr-FR"/>
          </a:p>
        </p:txBody>
      </p:sp>
      <p:sp>
        <p:nvSpPr>
          <p:cNvPr id="5" name="Espace réservé du pied de page 4">
            <a:extLst>
              <a:ext uri="{FF2B5EF4-FFF2-40B4-BE49-F238E27FC236}">
                <a16:creationId xmlns:a16="http://schemas.microsoft.com/office/drawing/2014/main" id="{986D9B80-0627-4B6A-99DE-4DB575529CC8}"/>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A0D8FC30-6844-4A4A-9A00-8D71E71040C8}"/>
              </a:ext>
            </a:extLst>
          </p:cNvPr>
          <p:cNvSpPr txBox="1">
            <a:spLocks noGrp="1"/>
          </p:cNvSpPr>
          <p:nvPr>
            <p:ph type="sldNum" sz="quarter" idx="8"/>
          </p:nvPr>
        </p:nvSpPr>
        <p:spPr/>
        <p:txBody>
          <a:bodyPr/>
          <a:lstStyle>
            <a:lvl1pPr>
              <a:defRPr/>
            </a:lvl1pPr>
          </a:lstStyle>
          <a:p>
            <a:pPr lvl="0"/>
            <a:fld id="{4939DD8C-FA84-4ECC-B2BA-BE92EFEB6533}" type="slidenum">
              <a:t>‹N°›</a:t>
            </a:fld>
            <a:endParaRPr lang="fr-FR"/>
          </a:p>
        </p:txBody>
      </p:sp>
    </p:spTree>
    <p:extLst>
      <p:ext uri="{BB962C8B-B14F-4D97-AF65-F5344CB8AC3E}">
        <p14:creationId xmlns:p14="http://schemas.microsoft.com/office/powerpoint/2010/main" val="13013656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56673C-3FA7-4A9A-8B5F-DB11E15F138D}"/>
              </a:ext>
            </a:extLst>
          </p:cNvPr>
          <p:cNvSpPr txBox="1">
            <a:spLocks noGrp="1"/>
          </p:cNvSpPr>
          <p:nvPr>
            <p:ph type="ctrTitle"/>
          </p:nvPr>
        </p:nvSpPr>
        <p:spPr>
          <a:xfrm>
            <a:off x="1524477" y="1121876"/>
            <a:ext cx="9143038" cy="2387768"/>
          </a:xfrm>
        </p:spPr>
        <p:txBody>
          <a:bodyPr anchor="b"/>
          <a:lstStyle>
            <a:lvl1pPr>
              <a:defRPr sz="5443"/>
            </a:lvl1pPr>
          </a:lstStyle>
          <a:p>
            <a:pPr lvl="0"/>
            <a:r>
              <a:rPr lang="fr-FR"/>
              <a:t>Modifiez le style du titre</a:t>
            </a:r>
          </a:p>
        </p:txBody>
      </p:sp>
      <p:sp>
        <p:nvSpPr>
          <p:cNvPr id="3" name="Sous-titre 2">
            <a:extLst>
              <a:ext uri="{FF2B5EF4-FFF2-40B4-BE49-F238E27FC236}">
                <a16:creationId xmlns:a16="http://schemas.microsoft.com/office/drawing/2014/main" id="{2E93EEA6-E842-4FE8-B6A2-BD0DD5D04A0D}"/>
              </a:ext>
            </a:extLst>
          </p:cNvPr>
          <p:cNvSpPr txBox="1">
            <a:spLocks noGrp="1"/>
          </p:cNvSpPr>
          <p:nvPr>
            <p:ph type="subTitle" idx="1"/>
          </p:nvPr>
        </p:nvSpPr>
        <p:spPr>
          <a:xfrm>
            <a:off x="1524477" y="3601814"/>
            <a:ext cx="9143038" cy="1656176"/>
          </a:xfrm>
        </p:spPr>
        <p:txBody>
          <a:bodyPr anchorCtr="1"/>
          <a:lstStyle>
            <a:lvl1pPr algn="ctr">
              <a:defRPr sz="2177"/>
            </a:lvl1pPr>
          </a:lstStyle>
          <a:p>
            <a:pPr lvl="0"/>
            <a:r>
              <a:rPr lang="fr-FR"/>
              <a:t>Modifiez le style des sous-titres du masque</a:t>
            </a:r>
          </a:p>
        </p:txBody>
      </p:sp>
      <p:sp>
        <p:nvSpPr>
          <p:cNvPr id="4" name="Espace réservé de la date 3">
            <a:extLst>
              <a:ext uri="{FF2B5EF4-FFF2-40B4-BE49-F238E27FC236}">
                <a16:creationId xmlns:a16="http://schemas.microsoft.com/office/drawing/2014/main" id="{D78D26DF-8EED-4E2E-B465-CB9AA62F2D4C}"/>
              </a:ext>
            </a:extLst>
          </p:cNvPr>
          <p:cNvSpPr txBox="1">
            <a:spLocks noGrp="1"/>
          </p:cNvSpPr>
          <p:nvPr>
            <p:ph type="dt" sz="half" idx="7"/>
          </p:nvPr>
        </p:nvSpPr>
        <p:spPr/>
        <p:txBody>
          <a:bodyPr/>
          <a:lstStyle>
            <a:lvl1pPr>
              <a:defRPr/>
            </a:lvl1pPr>
          </a:lstStyle>
          <a:p>
            <a:pPr lvl="0"/>
            <a:endParaRPr lang="fr-FR"/>
          </a:p>
        </p:txBody>
      </p:sp>
      <p:sp>
        <p:nvSpPr>
          <p:cNvPr id="5" name="Espace réservé du pied de page 4">
            <a:extLst>
              <a:ext uri="{FF2B5EF4-FFF2-40B4-BE49-F238E27FC236}">
                <a16:creationId xmlns:a16="http://schemas.microsoft.com/office/drawing/2014/main" id="{04E57CAE-6C25-4C43-B5E9-93AAA49A3394}"/>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CCFE1174-0514-4D08-BBBA-BFF910A1B76F}"/>
              </a:ext>
            </a:extLst>
          </p:cNvPr>
          <p:cNvSpPr txBox="1">
            <a:spLocks noGrp="1"/>
          </p:cNvSpPr>
          <p:nvPr>
            <p:ph type="sldNum" sz="quarter" idx="8"/>
          </p:nvPr>
        </p:nvSpPr>
        <p:spPr/>
        <p:txBody>
          <a:bodyPr/>
          <a:lstStyle>
            <a:lvl1pPr>
              <a:defRPr/>
            </a:lvl1pPr>
          </a:lstStyle>
          <a:p>
            <a:pPr lvl="0"/>
            <a:fld id="{58B43D72-9895-4FEB-BE19-508CBEB3DD32}" type="slidenum">
              <a:t>‹N°›</a:t>
            </a:fld>
            <a:endParaRPr lang="fr-FR"/>
          </a:p>
        </p:txBody>
      </p:sp>
    </p:spTree>
    <p:extLst>
      <p:ext uri="{BB962C8B-B14F-4D97-AF65-F5344CB8AC3E}">
        <p14:creationId xmlns:p14="http://schemas.microsoft.com/office/powerpoint/2010/main" val="8014439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9F8ED6E-22E5-4946-9E4C-62AADAF76F9E}"/>
              </a:ext>
            </a:extLst>
          </p:cNvPr>
          <p:cNvSpPr txBox="1">
            <a:spLocks noGrp="1"/>
          </p:cNvSpPr>
          <p:nvPr>
            <p:ph type="title"/>
          </p:nvPr>
        </p:nvSpPr>
        <p:spPr/>
        <p:txBody>
          <a:bodyPr/>
          <a:lstStyle>
            <a:lvl1pPr>
              <a:defRPr/>
            </a:lvl1pPr>
          </a:lstStyle>
          <a:p>
            <a:pPr lvl="0"/>
            <a:r>
              <a:rPr lang="fr-FR"/>
              <a:t>Modifiez le style du titre</a:t>
            </a:r>
          </a:p>
        </p:txBody>
      </p:sp>
      <p:sp>
        <p:nvSpPr>
          <p:cNvPr id="3" name="Espace réservé du contenu 2">
            <a:extLst>
              <a:ext uri="{FF2B5EF4-FFF2-40B4-BE49-F238E27FC236}">
                <a16:creationId xmlns:a16="http://schemas.microsoft.com/office/drawing/2014/main" id="{5BDCE35A-E661-40CC-86D0-3AB8D70A594A}"/>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6D0D35E-DB1B-4895-A311-94895582F8C6}"/>
              </a:ext>
            </a:extLst>
          </p:cNvPr>
          <p:cNvSpPr txBox="1">
            <a:spLocks noGrp="1"/>
          </p:cNvSpPr>
          <p:nvPr>
            <p:ph type="dt" sz="half" idx="7"/>
          </p:nvPr>
        </p:nvSpPr>
        <p:spPr/>
        <p:txBody>
          <a:bodyPr/>
          <a:lstStyle>
            <a:lvl1pPr>
              <a:defRPr/>
            </a:lvl1pPr>
          </a:lstStyle>
          <a:p>
            <a:pPr lvl="0"/>
            <a:endParaRPr lang="fr-FR"/>
          </a:p>
        </p:txBody>
      </p:sp>
      <p:sp>
        <p:nvSpPr>
          <p:cNvPr id="5" name="Espace réservé du pied de page 4">
            <a:extLst>
              <a:ext uri="{FF2B5EF4-FFF2-40B4-BE49-F238E27FC236}">
                <a16:creationId xmlns:a16="http://schemas.microsoft.com/office/drawing/2014/main" id="{F43B3A47-7D8F-4C95-8C29-499B999907B9}"/>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02044516-4FCF-4310-A73D-A40EDCD06B3B}"/>
              </a:ext>
            </a:extLst>
          </p:cNvPr>
          <p:cNvSpPr txBox="1">
            <a:spLocks noGrp="1"/>
          </p:cNvSpPr>
          <p:nvPr>
            <p:ph type="sldNum" sz="quarter" idx="8"/>
          </p:nvPr>
        </p:nvSpPr>
        <p:spPr/>
        <p:txBody>
          <a:bodyPr/>
          <a:lstStyle>
            <a:lvl1pPr>
              <a:defRPr/>
            </a:lvl1pPr>
          </a:lstStyle>
          <a:p>
            <a:pPr lvl="0"/>
            <a:fld id="{59B5DE61-D474-4A66-AB31-61EC65E24805}" type="slidenum">
              <a:t>‹N°›</a:t>
            </a:fld>
            <a:endParaRPr lang="fr-FR"/>
          </a:p>
        </p:txBody>
      </p:sp>
    </p:spTree>
    <p:extLst>
      <p:ext uri="{BB962C8B-B14F-4D97-AF65-F5344CB8AC3E}">
        <p14:creationId xmlns:p14="http://schemas.microsoft.com/office/powerpoint/2010/main" val="25343473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4121CF-8F95-404D-8A55-1D33C11CDCAF}"/>
              </a:ext>
            </a:extLst>
          </p:cNvPr>
          <p:cNvSpPr txBox="1">
            <a:spLocks noGrp="1"/>
          </p:cNvSpPr>
          <p:nvPr>
            <p:ph type="title"/>
          </p:nvPr>
        </p:nvSpPr>
        <p:spPr>
          <a:xfrm>
            <a:off x="831364" y="1709456"/>
            <a:ext cx="10515838" cy="2852943"/>
          </a:xfrm>
        </p:spPr>
        <p:txBody>
          <a:bodyPr anchor="b"/>
          <a:lstStyle>
            <a:lvl1pPr>
              <a:defRPr sz="5443"/>
            </a:lvl1pPr>
          </a:lstStyle>
          <a:p>
            <a:pPr lvl="0"/>
            <a:r>
              <a:rPr lang="fr-FR"/>
              <a:t>Modifiez le style du titre</a:t>
            </a:r>
          </a:p>
        </p:txBody>
      </p:sp>
      <p:sp>
        <p:nvSpPr>
          <p:cNvPr id="3" name="Espace réservé du texte 2">
            <a:extLst>
              <a:ext uri="{FF2B5EF4-FFF2-40B4-BE49-F238E27FC236}">
                <a16:creationId xmlns:a16="http://schemas.microsoft.com/office/drawing/2014/main" id="{3758F247-EFC2-4C61-A9BA-66A95093C091}"/>
              </a:ext>
            </a:extLst>
          </p:cNvPr>
          <p:cNvSpPr txBox="1">
            <a:spLocks noGrp="1"/>
          </p:cNvSpPr>
          <p:nvPr>
            <p:ph type="body" idx="1"/>
          </p:nvPr>
        </p:nvSpPr>
        <p:spPr>
          <a:xfrm>
            <a:off x="831364" y="4589766"/>
            <a:ext cx="10515838" cy="1499195"/>
          </a:xfrm>
        </p:spPr>
        <p:txBody>
          <a:bodyPr/>
          <a:lstStyle>
            <a:lvl1pPr>
              <a:defRPr sz="2177">
                <a:solidFill>
                  <a:srgbClr val="898989"/>
                </a:solidFill>
              </a:defRPr>
            </a:lvl1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F751CF10-103D-48E2-AC44-70C5B0D12DEE}"/>
              </a:ext>
            </a:extLst>
          </p:cNvPr>
          <p:cNvSpPr txBox="1">
            <a:spLocks noGrp="1"/>
          </p:cNvSpPr>
          <p:nvPr>
            <p:ph type="dt" sz="half" idx="7"/>
          </p:nvPr>
        </p:nvSpPr>
        <p:spPr/>
        <p:txBody>
          <a:bodyPr/>
          <a:lstStyle>
            <a:lvl1pPr>
              <a:defRPr/>
            </a:lvl1pPr>
          </a:lstStyle>
          <a:p>
            <a:pPr lvl="0"/>
            <a:endParaRPr lang="fr-FR"/>
          </a:p>
        </p:txBody>
      </p:sp>
      <p:sp>
        <p:nvSpPr>
          <p:cNvPr id="5" name="Espace réservé du pied de page 4">
            <a:extLst>
              <a:ext uri="{FF2B5EF4-FFF2-40B4-BE49-F238E27FC236}">
                <a16:creationId xmlns:a16="http://schemas.microsoft.com/office/drawing/2014/main" id="{E9107013-50E8-4E0B-8B28-8BE8A96B0C8F}"/>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92A4DFFE-D123-40BD-B9DB-9DA9CFC47AB9}"/>
              </a:ext>
            </a:extLst>
          </p:cNvPr>
          <p:cNvSpPr txBox="1">
            <a:spLocks noGrp="1"/>
          </p:cNvSpPr>
          <p:nvPr>
            <p:ph type="sldNum" sz="quarter" idx="8"/>
          </p:nvPr>
        </p:nvSpPr>
        <p:spPr/>
        <p:txBody>
          <a:bodyPr/>
          <a:lstStyle>
            <a:lvl1pPr>
              <a:defRPr/>
            </a:lvl1pPr>
          </a:lstStyle>
          <a:p>
            <a:pPr lvl="0"/>
            <a:fld id="{B9FF8273-0A6D-46FA-B37A-7D97E6E05E36}" type="slidenum">
              <a:t>‹N°›</a:t>
            </a:fld>
            <a:endParaRPr lang="fr-FR"/>
          </a:p>
        </p:txBody>
      </p:sp>
    </p:spTree>
    <p:extLst>
      <p:ext uri="{BB962C8B-B14F-4D97-AF65-F5344CB8AC3E}">
        <p14:creationId xmlns:p14="http://schemas.microsoft.com/office/powerpoint/2010/main" val="21914592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2CF878A-5266-4EC3-9D87-AF4AAC051E5D}"/>
              </a:ext>
            </a:extLst>
          </p:cNvPr>
          <p:cNvSpPr txBox="1">
            <a:spLocks noGrp="1"/>
          </p:cNvSpPr>
          <p:nvPr>
            <p:ph type="title"/>
          </p:nvPr>
        </p:nvSpPr>
        <p:spPr/>
        <p:txBody>
          <a:bodyPr/>
          <a:lstStyle>
            <a:lvl1pPr>
              <a:defRPr/>
            </a:lvl1pPr>
          </a:lstStyle>
          <a:p>
            <a:pPr lvl="0"/>
            <a:r>
              <a:rPr lang="fr-FR"/>
              <a:t>Modifiez le style du titre</a:t>
            </a:r>
          </a:p>
        </p:txBody>
      </p:sp>
      <p:sp>
        <p:nvSpPr>
          <p:cNvPr id="3" name="Espace réservé du contenu 2">
            <a:extLst>
              <a:ext uri="{FF2B5EF4-FFF2-40B4-BE49-F238E27FC236}">
                <a16:creationId xmlns:a16="http://schemas.microsoft.com/office/drawing/2014/main" id="{FF169022-4F12-47C2-BEEA-2816B0DAF774}"/>
              </a:ext>
            </a:extLst>
          </p:cNvPr>
          <p:cNvSpPr txBox="1">
            <a:spLocks noGrp="1"/>
          </p:cNvSpPr>
          <p:nvPr>
            <p:ph idx="1"/>
          </p:nvPr>
        </p:nvSpPr>
        <p:spPr>
          <a:xfrm>
            <a:off x="608644" y="1604331"/>
            <a:ext cx="5393284" cy="4526397"/>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CCDBD4E-B044-418E-8F34-FD2F50E6C01E}"/>
              </a:ext>
            </a:extLst>
          </p:cNvPr>
          <p:cNvSpPr txBox="1">
            <a:spLocks noGrp="1"/>
          </p:cNvSpPr>
          <p:nvPr>
            <p:ph idx="2"/>
          </p:nvPr>
        </p:nvSpPr>
        <p:spPr>
          <a:xfrm>
            <a:off x="6186240" y="1604331"/>
            <a:ext cx="5395196" cy="4526397"/>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89801313-7C25-43E9-AA78-E1B93AA7A1D3}"/>
              </a:ext>
            </a:extLst>
          </p:cNvPr>
          <p:cNvSpPr txBox="1">
            <a:spLocks noGrp="1"/>
          </p:cNvSpPr>
          <p:nvPr>
            <p:ph type="dt" sz="half" idx="7"/>
          </p:nvPr>
        </p:nvSpPr>
        <p:spPr/>
        <p:txBody>
          <a:bodyPr/>
          <a:lstStyle>
            <a:lvl1pPr>
              <a:defRPr/>
            </a:lvl1pPr>
          </a:lstStyle>
          <a:p>
            <a:pPr lvl="0"/>
            <a:endParaRPr lang="fr-FR"/>
          </a:p>
        </p:txBody>
      </p:sp>
      <p:sp>
        <p:nvSpPr>
          <p:cNvPr id="6" name="Espace réservé du pied de page 5">
            <a:extLst>
              <a:ext uri="{FF2B5EF4-FFF2-40B4-BE49-F238E27FC236}">
                <a16:creationId xmlns:a16="http://schemas.microsoft.com/office/drawing/2014/main" id="{E6F6B990-D386-4282-9AA4-6E626027C8EF}"/>
              </a:ext>
            </a:extLst>
          </p:cNvPr>
          <p:cNvSpPr txBox="1">
            <a:spLocks noGrp="1"/>
          </p:cNvSpPr>
          <p:nvPr>
            <p:ph type="ftr" sz="quarter" idx="9"/>
          </p:nvPr>
        </p:nvSpPr>
        <p:spPr/>
        <p:txBody>
          <a:bodyPr/>
          <a:lstStyle>
            <a:lvl1pPr>
              <a:defRPr/>
            </a:lvl1pPr>
          </a:lstStyle>
          <a:p>
            <a:pPr lvl="0"/>
            <a:endParaRPr lang="fr-FR"/>
          </a:p>
        </p:txBody>
      </p:sp>
      <p:sp>
        <p:nvSpPr>
          <p:cNvPr id="7" name="Espace réservé du numéro de diapositive 6">
            <a:extLst>
              <a:ext uri="{FF2B5EF4-FFF2-40B4-BE49-F238E27FC236}">
                <a16:creationId xmlns:a16="http://schemas.microsoft.com/office/drawing/2014/main" id="{3030B311-00C5-4C55-BE8B-5E3C59768CB5}"/>
              </a:ext>
            </a:extLst>
          </p:cNvPr>
          <p:cNvSpPr txBox="1">
            <a:spLocks noGrp="1"/>
          </p:cNvSpPr>
          <p:nvPr>
            <p:ph type="sldNum" sz="quarter" idx="8"/>
          </p:nvPr>
        </p:nvSpPr>
        <p:spPr/>
        <p:txBody>
          <a:bodyPr/>
          <a:lstStyle>
            <a:lvl1pPr>
              <a:defRPr/>
            </a:lvl1pPr>
          </a:lstStyle>
          <a:p>
            <a:pPr lvl="0"/>
            <a:fld id="{EB6D3C69-E320-405E-9C3A-2CACDDD8F149}" type="slidenum">
              <a:t>‹N°›</a:t>
            </a:fld>
            <a:endParaRPr lang="fr-FR"/>
          </a:p>
        </p:txBody>
      </p:sp>
    </p:spTree>
    <p:extLst>
      <p:ext uri="{BB962C8B-B14F-4D97-AF65-F5344CB8AC3E}">
        <p14:creationId xmlns:p14="http://schemas.microsoft.com/office/powerpoint/2010/main" val="35704062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AC0AFF-5E68-46F8-96A2-E36CA8092633}"/>
              </a:ext>
            </a:extLst>
          </p:cNvPr>
          <p:cNvSpPr txBox="1">
            <a:spLocks noGrp="1"/>
          </p:cNvSpPr>
          <p:nvPr>
            <p:ph type="title"/>
          </p:nvPr>
        </p:nvSpPr>
        <p:spPr>
          <a:xfrm>
            <a:off x="839038" y="365796"/>
            <a:ext cx="10515838" cy="1324936"/>
          </a:xfrm>
        </p:spPr>
        <p:txBody>
          <a:bodyPr/>
          <a:lstStyle>
            <a:lvl1pPr>
              <a:defRPr/>
            </a:lvl1pPr>
          </a:lstStyle>
          <a:p>
            <a:pPr lvl="0"/>
            <a:r>
              <a:rPr lang="fr-FR"/>
              <a:t>Modifiez le style du titre</a:t>
            </a:r>
          </a:p>
        </p:txBody>
      </p:sp>
      <p:sp>
        <p:nvSpPr>
          <p:cNvPr id="3" name="Espace réservé du texte 2">
            <a:extLst>
              <a:ext uri="{FF2B5EF4-FFF2-40B4-BE49-F238E27FC236}">
                <a16:creationId xmlns:a16="http://schemas.microsoft.com/office/drawing/2014/main" id="{5B7B65DA-4873-4C70-BBC9-E719E3FFB16F}"/>
              </a:ext>
            </a:extLst>
          </p:cNvPr>
          <p:cNvSpPr txBox="1">
            <a:spLocks noGrp="1"/>
          </p:cNvSpPr>
          <p:nvPr>
            <p:ph type="body" idx="1"/>
          </p:nvPr>
        </p:nvSpPr>
        <p:spPr>
          <a:xfrm>
            <a:off x="839039" y="1680654"/>
            <a:ext cx="5159038" cy="823770"/>
          </a:xfrm>
        </p:spPr>
        <p:txBody>
          <a:bodyPr anchor="b"/>
          <a:lstStyle>
            <a:lvl1pPr>
              <a:defRPr sz="2177" b="1"/>
            </a:lvl1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DDF074E0-672C-442F-9B8E-FA030553C1CC}"/>
              </a:ext>
            </a:extLst>
          </p:cNvPr>
          <p:cNvSpPr txBox="1">
            <a:spLocks noGrp="1"/>
          </p:cNvSpPr>
          <p:nvPr>
            <p:ph idx="2"/>
          </p:nvPr>
        </p:nvSpPr>
        <p:spPr>
          <a:xfrm>
            <a:off x="839039" y="2504425"/>
            <a:ext cx="5159038" cy="3685348"/>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E62EAAEB-1551-4B06-B825-8EE2DD6D6E3E}"/>
              </a:ext>
            </a:extLst>
          </p:cNvPr>
          <p:cNvSpPr txBox="1">
            <a:spLocks noGrp="1"/>
          </p:cNvSpPr>
          <p:nvPr>
            <p:ph type="body" idx="3"/>
          </p:nvPr>
        </p:nvSpPr>
        <p:spPr>
          <a:xfrm>
            <a:off x="6172803" y="1680654"/>
            <a:ext cx="5182075" cy="823770"/>
          </a:xfrm>
        </p:spPr>
        <p:txBody>
          <a:bodyPr anchor="b"/>
          <a:lstStyle>
            <a:lvl1pPr>
              <a:defRPr sz="2177" b="1"/>
            </a:lvl1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7C0937E9-3F01-415B-A028-41E10CF6AA84}"/>
              </a:ext>
            </a:extLst>
          </p:cNvPr>
          <p:cNvSpPr txBox="1">
            <a:spLocks noGrp="1"/>
          </p:cNvSpPr>
          <p:nvPr>
            <p:ph idx="4"/>
          </p:nvPr>
        </p:nvSpPr>
        <p:spPr>
          <a:xfrm>
            <a:off x="6172803" y="2504425"/>
            <a:ext cx="5182075" cy="3685348"/>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39279A62-2C00-4113-AAC3-153A4DDD1E94}"/>
              </a:ext>
            </a:extLst>
          </p:cNvPr>
          <p:cNvSpPr txBox="1">
            <a:spLocks noGrp="1"/>
          </p:cNvSpPr>
          <p:nvPr>
            <p:ph type="dt" sz="half" idx="7"/>
          </p:nvPr>
        </p:nvSpPr>
        <p:spPr/>
        <p:txBody>
          <a:bodyPr/>
          <a:lstStyle>
            <a:lvl1pPr>
              <a:defRPr/>
            </a:lvl1pPr>
          </a:lstStyle>
          <a:p>
            <a:pPr lvl="0"/>
            <a:endParaRPr lang="fr-FR"/>
          </a:p>
        </p:txBody>
      </p:sp>
      <p:sp>
        <p:nvSpPr>
          <p:cNvPr id="8" name="Espace réservé du pied de page 7">
            <a:extLst>
              <a:ext uri="{FF2B5EF4-FFF2-40B4-BE49-F238E27FC236}">
                <a16:creationId xmlns:a16="http://schemas.microsoft.com/office/drawing/2014/main" id="{1ACA377D-03CB-410E-BDF7-F05848045896}"/>
              </a:ext>
            </a:extLst>
          </p:cNvPr>
          <p:cNvSpPr txBox="1">
            <a:spLocks noGrp="1"/>
          </p:cNvSpPr>
          <p:nvPr>
            <p:ph type="ftr" sz="quarter" idx="9"/>
          </p:nvPr>
        </p:nvSpPr>
        <p:spPr/>
        <p:txBody>
          <a:bodyPr/>
          <a:lstStyle>
            <a:lvl1pPr>
              <a:defRPr/>
            </a:lvl1pPr>
          </a:lstStyle>
          <a:p>
            <a:pPr lvl="0"/>
            <a:endParaRPr lang="fr-FR"/>
          </a:p>
        </p:txBody>
      </p:sp>
      <p:sp>
        <p:nvSpPr>
          <p:cNvPr id="9" name="Espace réservé du numéro de diapositive 8">
            <a:extLst>
              <a:ext uri="{FF2B5EF4-FFF2-40B4-BE49-F238E27FC236}">
                <a16:creationId xmlns:a16="http://schemas.microsoft.com/office/drawing/2014/main" id="{53F9FD34-183D-4B0B-A68C-1B70C3FA0697}"/>
              </a:ext>
            </a:extLst>
          </p:cNvPr>
          <p:cNvSpPr txBox="1">
            <a:spLocks noGrp="1"/>
          </p:cNvSpPr>
          <p:nvPr>
            <p:ph type="sldNum" sz="quarter" idx="8"/>
          </p:nvPr>
        </p:nvSpPr>
        <p:spPr/>
        <p:txBody>
          <a:bodyPr/>
          <a:lstStyle>
            <a:lvl1pPr>
              <a:defRPr/>
            </a:lvl1pPr>
          </a:lstStyle>
          <a:p>
            <a:pPr lvl="0"/>
            <a:fld id="{6A3D1EED-505F-4447-9502-C6550137E1DB}" type="slidenum">
              <a:t>‹N°›</a:t>
            </a:fld>
            <a:endParaRPr lang="fr-FR"/>
          </a:p>
        </p:txBody>
      </p:sp>
    </p:spTree>
    <p:extLst>
      <p:ext uri="{BB962C8B-B14F-4D97-AF65-F5344CB8AC3E}">
        <p14:creationId xmlns:p14="http://schemas.microsoft.com/office/powerpoint/2010/main" val="40188435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7729C5-59EB-4212-A7E8-C238B5506710}"/>
              </a:ext>
            </a:extLst>
          </p:cNvPr>
          <p:cNvSpPr txBox="1">
            <a:spLocks noGrp="1"/>
          </p:cNvSpPr>
          <p:nvPr>
            <p:ph type="title"/>
          </p:nvPr>
        </p:nvSpPr>
        <p:spPr/>
        <p:txBody>
          <a:bodyPr/>
          <a:lstStyle>
            <a:lvl1pPr>
              <a:defRPr/>
            </a:lvl1pPr>
          </a:lstStyle>
          <a:p>
            <a:pPr lvl="0"/>
            <a:r>
              <a:rPr lang="fr-FR"/>
              <a:t>Modifiez le style du titre</a:t>
            </a:r>
          </a:p>
        </p:txBody>
      </p:sp>
      <p:sp>
        <p:nvSpPr>
          <p:cNvPr id="3" name="Espace réservé de la date 2">
            <a:extLst>
              <a:ext uri="{FF2B5EF4-FFF2-40B4-BE49-F238E27FC236}">
                <a16:creationId xmlns:a16="http://schemas.microsoft.com/office/drawing/2014/main" id="{30DA8708-8F52-402E-8B83-1E6C193806B3}"/>
              </a:ext>
            </a:extLst>
          </p:cNvPr>
          <p:cNvSpPr txBox="1">
            <a:spLocks noGrp="1"/>
          </p:cNvSpPr>
          <p:nvPr>
            <p:ph type="dt" sz="half" idx="7"/>
          </p:nvPr>
        </p:nvSpPr>
        <p:spPr/>
        <p:txBody>
          <a:bodyPr/>
          <a:lstStyle>
            <a:lvl1pPr>
              <a:defRPr/>
            </a:lvl1pPr>
          </a:lstStyle>
          <a:p>
            <a:pPr lvl="0"/>
            <a:endParaRPr lang="fr-FR"/>
          </a:p>
        </p:txBody>
      </p:sp>
      <p:sp>
        <p:nvSpPr>
          <p:cNvPr id="4" name="Espace réservé du pied de page 3">
            <a:extLst>
              <a:ext uri="{FF2B5EF4-FFF2-40B4-BE49-F238E27FC236}">
                <a16:creationId xmlns:a16="http://schemas.microsoft.com/office/drawing/2014/main" id="{98DEB67F-628A-4EC7-95C7-A26112DCD03E}"/>
              </a:ext>
            </a:extLst>
          </p:cNvPr>
          <p:cNvSpPr txBox="1">
            <a:spLocks noGrp="1"/>
          </p:cNvSpPr>
          <p:nvPr>
            <p:ph type="ftr" sz="quarter" idx="9"/>
          </p:nvPr>
        </p:nvSpPr>
        <p:spPr/>
        <p:txBody>
          <a:bodyPr/>
          <a:lstStyle>
            <a:lvl1pPr>
              <a:defRPr/>
            </a:lvl1pPr>
          </a:lstStyle>
          <a:p>
            <a:pPr lvl="0"/>
            <a:endParaRPr lang="fr-FR"/>
          </a:p>
        </p:txBody>
      </p:sp>
      <p:sp>
        <p:nvSpPr>
          <p:cNvPr id="5" name="Espace réservé du numéro de diapositive 4">
            <a:extLst>
              <a:ext uri="{FF2B5EF4-FFF2-40B4-BE49-F238E27FC236}">
                <a16:creationId xmlns:a16="http://schemas.microsoft.com/office/drawing/2014/main" id="{37E5742E-45C4-4FC4-97F5-E6A2ACEDBB71}"/>
              </a:ext>
            </a:extLst>
          </p:cNvPr>
          <p:cNvSpPr txBox="1">
            <a:spLocks noGrp="1"/>
          </p:cNvSpPr>
          <p:nvPr>
            <p:ph type="sldNum" sz="quarter" idx="8"/>
          </p:nvPr>
        </p:nvSpPr>
        <p:spPr/>
        <p:txBody>
          <a:bodyPr/>
          <a:lstStyle>
            <a:lvl1pPr>
              <a:defRPr/>
            </a:lvl1pPr>
          </a:lstStyle>
          <a:p>
            <a:pPr lvl="0"/>
            <a:fld id="{9192AE0B-3C34-41A0-9CF1-B4D65ACEA55A}" type="slidenum">
              <a:t>‹N°›</a:t>
            </a:fld>
            <a:endParaRPr lang="fr-FR"/>
          </a:p>
        </p:txBody>
      </p:sp>
    </p:spTree>
    <p:extLst>
      <p:ext uri="{BB962C8B-B14F-4D97-AF65-F5344CB8AC3E}">
        <p14:creationId xmlns:p14="http://schemas.microsoft.com/office/powerpoint/2010/main" val="16270358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C71F884-E9C3-4B7B-8C82-FB513EC93123}"/>
              </a:ext>
            </a:extLst>
          </p:cNvPr>
          <p:cNvSpPr txBox="1">
            <a:spLocks noGrp="1"/>
          </p:cNvSpPr>
          <p:nvPr>
            <p:ph type="dt" sz="half" idx="7"/>
          </p:nvPr>
        </p:nvSpPr>
        <p:spPr/>
        <p:txBody>
          <a:bodyPr/>
          <a:lstStyle>
            <a:lvl1pPr>
              <a:defRPr/>
            </a:lvl1pPr>
          </a:lstStyle>
          <a:p>
            <a:pPr lvl="0"/>
            <a:endParaRPr lang="fr-FR"/>
          </a:p>
        </p:txBody>
      </p:sp>
      <p:sp>
        <p:nvSpPr>
          <p:cNvPr id="3" name="Espace réservé du pied de page 2">
            <a:extLst>
              <a:ext uri="{FF2B5EF4-FFF2-40B4-BE49-F238E27FC236}">
                <a16:creationId xmlns:a16="http://schemas.microsoft.com/office/drawing/2014/main" id="{34C435F9-EB5A-4094-842C-35DCD6A841CC}"/>
              </a:ext>
            </a:extLst>
          </p:cNvPr>
          <p:cNvSpPr txBox="1">
            <a:spLocks noGrp="1"/>
          </p:cNvSpPr>
          <p:nvPr>
            <p:ph type="ftr" sz="quarter" idx="9"/>
          </p:nvPr>
        </p:nvSpPr>
        <p:spPr/>
        <p:txBody>
          <a:bodyPr/>
          <a:lstStyle>
            <a:lvl1pPr>
              <a:defRPr/>
            </a:lvl1pPr>
          </a:lstStyle>
          <a:p>
            <a:pPr lvl="0"/>
            <a:endParaRPr lang="fr-FR"/>
          </a:p>
        </p:txBody>
      </p:sp>
      <p:sp>
        <p:nvSpPr>
          <p:cNvPr id="4" name="Espace réservé du numéro de diapositive 3">
            <a:extLst>
              <a:ext uri="{FF2B5EF4-FFF2-40B4-BE49-F238E27FC236}">
                <a16:creationId xmlns:a16="http://schemas.microsoft.com/office/drawing/2014/main" id="{93094764-4E89-4828-9E0F-70464FE1B75E}"/>
              </a:ext>
            </a:extLst>
          </p:cNvPr>
          <p:cNvSpPr txBox="1">
            <a:spLocks noGrp="1"/>
          </p:cNvSpPr>
          <p:nvPr>
            <p:ph type="sldNum" sz="quarter" idx="8"/>
          </p:nvPr>
        </p:nvSpPr>
        <p:spPr/>
        <p:txBody>
          <a:bodyPr/>
          <a:lstStyle>
            <a:lvl1pPr>
              <a:defRPr/>
            </a:lvl1pPr>
          </a:lstStyle>
          <a:p>
            <a:pPr lvl="0"/>
            <a:fld id="{3D95F290-E3A3-4BBA-B61B-AC6802F0DF8D}" type="slidenum">
              <a:t>‹N°›</a:t>
            </a:fld>
            <a:endParaRPr lang="fr-FR"/>
          </a:p>
        </p:txBody>
      </p:sp>
    </p:spTree>
    <p:extLst>
      <p:ext uri="{BB962C8B-B14F-4D97-AF65-F5344CB8AC3E}">
        <p14:creationId xmlns:p14="http://schemas.microsoft.com/office/powerpoint/2010/main" val="1901816238"/>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638941B0-F4D5-4460-BCAD-F7E2B41A8257}" type="datetimeFigureOut">
              <a:rPr lang="fr-FR" smtClean="0"/>
              <a:t>20/05/2022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‹N°›</a:t>
            </a:fld>
            <a:endParaRPr lang="fr-FR"/>
          </a:p>
        </p:txBody>
      </p:sp>
    </p:spTree>
    <p:extLst>
      <p:ext uri="{BB962C8B-B14F-4D97-AF65-F5344CB8AC3E}">
        <p14:creationId xmlns:p14="http://schemas.microsoft.com/office/powerpoint/2010/main" val="34669234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1216C6-76C6-41FF-8569-0483A96B8D7A}"/>
              </a:ext>
            </a:extLst>
          </p:cNvPr>
          <p:cNvSpPr txBox="1">
            <a:spLocks noGrp="1"/>
          </p:cNvSpPr>
          <p:nvPr>
            <p:ph type="title"/>
          </p:nvPr>
        </p:nvSpPr>
        <p:spPr>
          <a:xfrm>
            <a:off x="839038" y="456530"/>
            <a:ext cx="3932165" cy="1601452"/>
          </a:xfrm>
        </p:spPr>
        <p:txBody>
          <a:bodyPr anchor="b"/>
          <a:lstStyle>
            <a:lvl1pPr>
              <a:defRPr sz="2903"/>
            </a:lvl1pPr>
          </a:lstStyle>
          <a:p>
            <a:pPr lvl="0"/>
            <a:r>
              <a:rPr lang="fr-FR"/>
              <a:t>Modifiez le style du titre</a:t>
            </a:r>
          </a:p>
        </p:txBody>
      </p:sp>
      <p:sp>
        <p:nvSpPr>
          <p:cNvPr id="3" name="Espace réservé du contenu 2">
            <a:extLst>
              <a:ext uri="{FF2B5EF4-FFF2-40B4-BE49-F238E27FC236}">
                <a16:creationId xmlns:a16="http://schemas.microsoft.com/office/drawing/2014/main" id="{B1816897-F375-49AF-B931-5F6891B77777}"/>
              </a:ext>
            </a:extLst>
          </p:cNvPr>
          <p:cNvSpPr txBox="1">
            <a:spLocks noGrp="1"/>
          </p:cNvSpPr>
          <p:nvPr>
            <p:ph idx="1"/>
          </p:nvPr>
        </p:nvSpPr>
        <p:spPr>
          <a:xfrm>
            <a:off x="5183999" y="987941"/>
            <a:ext cx="6170878" cy="4873472"/>
          </a:xfrm>
        </p:spPr>
        <p:txBody>
          <a:bodyPr/>
          <a:lstStyle>
            <a:lvl1pPr>
              <a:defRPr/>
            </a:lvl1pPr>
            <a:lvl2pPr>
              <a:defRPr sz="2540"/>
            </a:lvl2pPr>
            <a:lvl3pPr>
              <a:defRPr sz="2177"/>
            </a:lvl3pPr>
            <a:lvl4pPr>
              <a:defRPr sz="1814"/>
            </a:lvl4pPr>
            <a:lvl5pPr>
              <a:defRPr sz="1814"/>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2AB811EA-CDEF-45B1-A95A-F239B412B613}"/>
              </a:ext>
            </a:extLst>
          </p:cNvPr>
          <p:cNvSpPr txBox="1">
            <a:spLocks noGrp="1"/>
          </p:cNvSpPr>
          <p:nvPr>
            <p:ph type="body" idx="2"/>
          </p:nvPr>
        </p:nvSpPr>
        <p:spPr>
          <a:xfrm>
            <a:off x="839038" y="2057973"/>
            <a:ext cx="3932165" cy="3810640"/>
          </a:xfrm>
        </p:spPr>
        <p:txBody>
          <a:bodyPr/>
          <a:lstStyle>
            <a:lvl1pPr>
              <a:defRPr sz="1452"/>
            </a:lvl1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FDF6A97-FEF1-4596-AEDD-1B924DBAA7CB}"/>
              </a:ext>
            </a:extLst>
          </p:cNvPr>
          <p:cNvSpPr txBox="1">
            <a:spLocks noGrp="1"/>
          </p:cNvSpPr>
          <p:nvPr>
            <p:ph type="dt" sz="half" idx="7"/>
          </p:nvPr>
        </p:nvSpPr>
        <p:spPr/>
        <p:txBody>
          <a:bodyPr/>
          <a:lstStyle>
            <a:lvl1pPr>
              <a:defRPr/>
            </a:lvl1pPr>
          </a:lstStyle>
          <a:p>
            <a:pPr lvl="0"/>
            <a:endParaRPr lang="fr-FR"/>
          </a:p>
        </p:txBody>
      </p:sp>
      <p:sp>
        <p:nvSpPr>
          <p:cNvPr id="6" name="Espace réservé du pied de page 5">
            <a:extLst>
              <a:ext uri="{FF2B5EF4-FFF2-40B4-BE49-F238E27FC236}">
                <a16:creationId xmlns:a16="http://schemas.microsoft.com/office/drawing/2014/main" id="{93562243-829D-44F2-A940-F48F207C7566}"/>
              </a:ext>
            </a:extLst>
          </p:cNvPr>
          <p:cNvSpPr txBox="1">
            <a:spLocks noGrp="1"/>
          </p:cNvSpPr>
          <p:nvPr>
            <p:ph type="ftr" sz="quarter" idx="9"/>
          </p:nvPr>
        </p:nvSpPr>
        <p:spPr/>
        <p:txBody>
          <a:bodyPr/>
          <a:lstStyle>
            <a:lvl1pPr>
              <a:defRPr/>
            </a:lvl1pPr>
          </a:lstStyle>
          <a:p>
            <a:pPr lvl="0"/>
            <a:endParaRPr lang="fr-FR"/>
          </a:p>
        </p:txBody>
      </p:sp>
      <p:sp>
        <p:nvSpPr>
          <p:cNvPr id="7" name="Espace réservé du numéro de diapositive 6">
            <a:extLst>
              <a:ext uri="{FF2B5EF4-FFF2-40B4-BE49-F238E27FC236}">
                <a16:creationId xmlns:a16="http://schemas.microsoft.com/office/drawing/2014/main" id="{77EEE56C-ACA9-4782-A0FC-0407FA5B9240}"/>
              </a:ext>
            </a:extLst>
          </p:cNvPr>
          <p:cNvSpPr txBox="1">
            <a:spLocks noGrp="1"/>
          </p:cNvSpPr>
          <p:nvPr>
            <p:ph type="sldNum" sz="quarter" idx="8"/>
          </p:nvPr>
        </p:nvSpPr>
        <p:spPr/>
        <p:txBody>
          <a:bodyPr/>
          <a:lstStyle>
            <a:lvl1pPr>
              <a:defRPr/>
            </a:lvl1pPr>
          </a:lstStyle>
          <a:p>
            <a:pPr lvl="0"/>
            <a:fld id="{46B5D33C-1FB4-473E-8FE3-7A9669E0F6AB}" type="slidenum">
              <a:t>‹N°›</a:t>
            </a:fld>
            <a:endParaRPr lang="fr-FR"/>
          </a:p>
        </p:txBody>
      </p:sp>
    </p:spTree>
    <p:extLst>
      <p:ext uri="{BB962C8B-B14F-4D97-AF65-F5344CB8AC3E}">
        <p14:creationId xmlns:p14="http://schemas.microsoft.com/office/powerpoint/2010/main" val="13930618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0FAC53-646E-4E9B-A34A-9AC227E6568B}"/>
              </a:ext>
            </a:extLst>
          </p:cNvPr>
          <p:cNvSpPr txBox="1">
            <a:spLocks noGrp="1"/>
          </p:cNvSpPr>
          <p:nvPr>
            <p:ph type="title"/>
          </p:nvPr>
        </p:nvSpPr>
        <p:spPr>
          <a:xfrm>
            <a:off x="839038" y="456530"/>
            <a:ext cx="3932165" cy="1601452"/>
          </a:xfrm>
        </p:spPr>
        <p:txBody>
          <a:bodyPr anchor="b"/>
          <a:lstStyle>
            <a:lvl1pPr>
              <a:defRPr sz="2903"/>
            </a:lvl1pPr>
          </a:lstStyle>
          <a:p>
            <a:pPr lvl="0"/>
            <a:r>
              <a:rPr lang="fr-FR"/>
              <a:t>Modifiez le style du titre</a:t>
            </a:r>
          </a:p>
        </p:txBody>
      </p:sp>
      <p:sp>
        <p:nvSpPr>
          <p:cNvPr id="3" name="Espace réservé pour une image  2">
            <a:extLst>
              <a:ext uri="{FF2B5EF4-FFF2-40B4-BE49-F238E27FC236}">
                <a16:creationId xmlns:a16="http://schemas.microsoft.com/office/drawing/2014/main" id="{D8FBBE08-D9EF-41FD-8AC4-3E4468CF231B}"/>
              </a:ext>
            </a:extLst>
          </p:cNvPr>
          <p:cNvSpPr txBox="1">
            <a:spLocks noGrp="1"/>
          </p:cNvSpPr>
          <p:nvPr>
            <p:ph type="pic" idx="1"/>
          </p:nvPr>
        </p:nvSpPr>
        <p:spPr>
          <a:xfrm>
            <a:off x="5183999" y="987941"/>
            <a:ext cx="6170878" cy="4873472"/>
          </a:xfrm>
        </p:spPr>
        <p:txBody>
          <a:bodyPr/>
          <a:lstStyle>
            <a:lvl1pPr>
              <a:defRPr/>
            </a:lvl1pPr>
          </a:lstStyle>
          <a:p>
            <a:pPr lvl="0"/>
            <a:endParaRPr lang="fr-FR"/>
          </a:p>
        </p:txBody>
      </p:sp>
      <p:sp>
        <p:nvSpPr>
          <p:cNvPr id="4" name="Espace réservé du texte 3">
            <a:extLst>
              <a:ext uri="{FF2B5EF4-FFF2-40B4-BE49-F238E27FC236}">
                <a16:creationId xmlns:a16="http://schemas.microsoft.com/office/drawing/2014/main" id="{4F7AA27B-771A-449C-B81B-3E5F7346E6F4}"/>
              </a:ext>
            </a:extLst>
          </p:cNvPr>
          <p:cNvSpPr txBox="1">
            <a:spLocks noGrp="1"/>
          </p:cNvSpPr>
          <p:nvPr>
            <p:ph type="body" idx="2"/>
          </p:nvPr>
        </p:nvSpPr>
        <p:spPr>
          <a:xfrm>
            <a:off x="839038" y="2057973"/>
            <a:ext cx="3932165" cy="3810640"/>
          </a:xfrm>
        </p:spPr>
        <p:txBody>
          <a:bodyPr/>
          <a:lstStyle>
            <a:lvl1pPr>
              <a:defRPr sz="1452"/>
            </a:lvl1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9E8A33B4-9D47-4936-ACFA-284C5DEDC65E}"/>
              </a:ext>
            </a:extLst>
          </p:cNvPr>
          <p:cNvSpPr txBox="1">
            <a:spLocks noGrp="1"/>
          </p:cNvSpPr>
          <p:nvPr>
            <p:ph type="dt" sz="half" idx="7"/>
          </p:nvPr>
        </p:nvSpPr>
        <p:spPr/>
        <p:txBody>
          <a:bodyPr/>
          <a:lstStyle>
            <a:lvl1pPr>
              <a:defRPr/>
            </a:lvl1pPr>
          </a:lstStyle>
          <a:p>
            <a:pPr lvl="0"/>
            <a:endParaRPr lang="fr-FR"/>
          </a:p>
        </p:txBody>
      </p:sp>
      <p:sp>
        <p:nvSpPr>
          <p:cNvPr id="6" name="Espace réservé du pied de page 5">
            <a:extLst>
              <a:ext uri="{FF2B5EF4-FFF2-40B4-BE49-F238E27FC236}">
                <a16:creationId xmlns:a16="http://schemas.microsoft.com/office/drawing/2014/main" id="{2DDE5BE7-53BE-40E0-83C8-CFB49835D040}"/>
              </a:ext>
            </a:extLst>
          </p:cNvPr>
          <p:cNvSpPr txBox="1">
            <a:spLocks noGrp="1"/>
          </p:cNvSpPr>
          <p:nvPr>
            <p:ph type="ftr" sz="quarter" idx="9"/>
          </p:nvPr>
        </p:nvSpPr>
        <p:spPr/>
        <p:txBody>
          <a:bodyPr/>
          <a:lstStyle>
            <a:lvl1pPr>
              <a:defRPr/>
            </a:lvl1pPr>
          </a:lstStyle>
          <a:p>
            <a:pPr lvl="0"/>
            <a:endParaRPr lang="fr-FR"/>
          </a:p>
        </p:txBody>
      </p:sp>
      <p:sp>
        <p:nvSpPr>
          <p:cNvPr id="7" name="Espace réservé du numéro de diapositive 6">
            <a:extLst>
              <a:ext uri="{FF2B5EF4-FFF2-40B4-BE49-F238E27FC236}">
                <a16:creationId xmlns:a16="http://schemas.microsoft.com/office/drawing/2014/main" id="{3A9B9B1B-A220-4FA7-B020-74829686F67D}"/>
              </a:ext>
            </a:extLst>
          </p:cNvPr>
          <p:cNvSpPr txBox="1">
            <a:spLocks noGrp="1"/>
          </p:cNvSpPr>
          <p:nvPr>
            <p:ph type="sldNum" sz="quarter" idx="8"/>
          </p:nvPr>
        </p:nvSpPr>
        <p:spPr/>
        <p:txBody>
          <a:bodyPr/>
          <a:lstStyle>
            <a:lvl1pPr>
              <a:defRPr/>
            </a:lvl1pPr>
          </a:lstStyle>
          <a:p>
            <a:pPr lvl="0"/>
            <a:fld id="{23655B1A-78E1-4097-8F5F-DE1FA70E1190}" type="slidenum">
              <a:t>‹N°›</a:t>
            </a:fld>
            <a:endParaRPr lang="fr-FR"/>
          </a:p>
        </p:txBody>
      </p:sp>
    </p:spTree>
    <p:extLst>
      <p:ext uri="{BB962C8B-B14F-4D97-AF65-F5344CB8AC3E}">
        <p14:creationId xmlns:p14="http://schemas.microsoft.com/office/powerpoint/2010/main" val="24900193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F5FE84-14ED-470F-95C3-C794E67EED1E}"/>
              </a:ext>
            </a:extLst>
          </p:cNvPr>
          <p:cNvSpPr txBox="1">
            <a:spLocks noGrp="1"/>
          </p:cNvSpPr>
          <p:nvPr>
            <p:ph type="title"/>
          </p:nvPr>
        </p:nvSpPr>
        <p:spPr/>
        <p:txBody>
          <a:bodyPr/>
          <a:lstStyle>
            <a:lvl1pPr>
              <a:defRPr/>
            </a:lvl1pPr>
          </a:lstStyle>
          <a:p>
            <a:pPr lvl="0"/>
            <a:r>
              <a:rPr lang="fr-FR"/>
              <a:t>Modifiez le style du titre</a:t>
            </a:r>
          </a:p>
        </p:txBody>
      </p:sp>
      <p:sp>
        <p:nvSpPr>
          <p:cNvPr id="3" name="Espace réservé du texte vertical 2">
            <a:extLst>
              <a:ext uri="{FF2B5EF4-FFF2-40B4-BE49-F238E27FC236}">
                <a16:creationId xmlns:a16="http://schemas.microsoft.com/office/drawing/2014/main" id="{49240676-B735-4017-8217-603410293C0A}"/>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F622C36-C487-427A-8216-6AC48E74918A}"/>
              </a:ext>
            </a:extLst>
          </p:cNvPr>
          <p:cNvSpPr txBox="1">
            <a:spLocks noGrp="1"/>
          </p:cNvSpPr>
          <p:nvPr>
            <p:ph type="dt" sz="half" idx="7"/>
          </p:nvPr>
        </p:nvSpPr>
        <p:spPr/>
        <p:txBody>
          <a:bodyPr/>
          <a:lstStyle>
            <a:lvl1pPr>
              <a:defRPr/>
            </a:lvl1pPr>
          </a:lstStyle>
          <a:p>
            <a:pPr lvl="0"/>
            <a:endParaRPr lang="fr-FR"/>
          </a:p>
        </p:txBody>
      </p:sp>
      <p:sp>
        <p:nvSpPr>
          <p:cNvPr id="5" name="Espace réservé du pied de page 4">
            <a:extLst>
              <a:ext uri="{FF2B5EF4-FFF2-40B4-BE49-F238E27FC236}">
                <a16:creationId xmlns:a16="http://schemas.microsoft.com/office/drawing/2014/main" id="{A05228EA-E56A-4BED-B3FE-1AD04959DECC}"/>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85E3930E-C4B4-4762-AC72-8C165F65AD7F}"/>
              </a:ext>
            </a:extLst>
          </p:cNvPr>
          <p:cNvSpPr txBox="1">
            <a:spLocks noGrp="1"/>
          </p:cNvSpPr>
          <p:nvPr>
            <p:ph type="sldNum" sz="quarter" idx="8"/>
          </p:nvPr>
        </p:nvSpPr>
        <p:spPr/>
        <p:txBody>
          <a:bodyPr/>
          <a:lstStyle>
            <a:lvl1pPr>
              <a:defRPr/>
            </a:lvl1pPr>
          </a:lstStyle>
          <a:p>
            <a:pPr lvl="0"/>
            <a:fld id="{CA089F95-B832-4E87-B481-4B4DAD6BB37F}" type="slidenum">
              <a:t>‹N°›</a:t>
            </a:fld>
            <a:endParaRPr lang="fr-FR"/>
          </a:p>
        </p:txBody>
      </p:sp>
    </p:spTree>
    <p:extLst>
      <p:ext uri="{BB962C8B-B14F-4D97-AF65-F5344CB8AC3E}">
        <p14:creationId xmlns:p14="http://schemas.microsoft.com/office/powerpoint/2010/main" val="23511327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1B641764-D78D-4219-8905-FD78469D8760}"/>
              </a:ext>
            </a:extLst>
          </p:cNvPr>
          <p:cNvSpPr txBox="1">
            <a:spLocks noGrp="1"/>
          </p:cNvSpPr>
          <p:nvPr>
            <p:ph type="title" orient="vert"/>
          </p:nvPr>
        </p:nvSpPr>
        <p:spPr>
          <a:xfrm>
            <a:off x="8839685" y="273627"/>
            <a:ext cx="2741764" cy="5857091"/>
          </a:xfrm>
        </p:spPr>
        <p:txBody>
          <a:bodyPr vert="eaVert"/>
          <a:lstStyle>
            <a:lvl1pPr>
              <a:defRPr/>
            </a:lvl1pPr>
          </a:lstStyle>
          <a:p>
            <a:pPr lvl="0"/>
            <a:r>
              <a:rPr lang="fr-FR"/>
              <a:t>Modifiez le style du titre</a:t>
            </a:r>
          </a:p>
        </p:txBody>
      </p:sp>
      <p:sp>
        <p:nvSpPr>
          <p:cNvPr id="3" name="Espace réservé du texte vertical 2">
            <a:extLst>
              <a:ext uri="{FF2B5EF4-FFF2-40B4-BE49-F238E27FC236}">
                <a16:creationId xmlns:a16="http://schemas.microsoft.com/office/drawing/2014/main" id="{03C2651B-54BD-4F12-A87A-DDE9049A99CE}"/>
              </a:ext>
            </a:extLst>
          </p:cNvPr>
          <p:cNvSpPr txBox="1">
            <a:spLocks noGrp="1"/>
          </p:cNvSpPr>
          <p:nvPr>
            <p:ph type="body" orient="vert" idx="1"/>
          </p:nvPr>
        </p:nvSpPr>
        <p:spPr>
          <a:xfrm>
            <a:off x="608643" y="273627"/>
            <a:ext cx="8046717" cy="5857091"/>
          </a:xfrm>
        </p:spPr>
        <p:txBody>
          <a:bodyPr vert="eaVe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946DC93-2E57-495E-92AD-3F347315F227}"/>
              </a:ext>
            </a:extLst>
          </p:cNvPr>
          <p:cNvSpPr txBox="1">
            <a:spLocks noGrp="1"/>
          </p:cNvSpPr>
          <p:nvPr>
            <p:ph type="dt" sz="half" idx="7"/>
          </p:nvPr>
        </p:nvSpPr>
        <p:spPr/>
        <p:txBody>
          <a:bodyPr/>
          <a:lstStyle>
            <a:lvl1pPr>
              <a:defRPr/>
            </a:lvl1pPr>
          </a:lstStyle>
          <a:p>
            <a:pPr lvl="0"/>
            <a:endParaRPr lang="fr-FR"/>
          </a:p>
        </p:txBody>
      </p:sp>
      <p:sp>
        <p:nvSpPr>
          <p:cNvPr id="5" name="Espace réservé du pied de page 4">
            <a:extLst>
              <a:ext uri="{FF2B5EF4-FFF2-40B4-BE49-F238E27FC236}">
                <a16:creationId xmlns:a16="http://schemas.microsoft.com/office/drawing/2014/main" id="{38941C83-3CBB-4095-8DD7-589BD3529454}"/>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FD42AC28-69D0-4FFA-B462-F5771779C73A}"/>
              </a:ext>
            </a:extLst>
          </p:cNvPr>
          <p:cNvSpPr txBox="1">
            <a:spLocks noGrp="1"/>
          </p:cNvSpPr>
          <p:nvPr>
            <p:ph type="sldNum" sz="quarter" idx="8"/>
          </p:nvPr>
        </p:nvSpPr>
        <p:spPr/>
        <p:txBody>
          <a:bodyPr/>
          <a:lstStyle>
            <a:lvl1pPr>
              <a:defRPr/>
            </a:lvl1pPr>
          </a:lstStyle>
          <a:p>
            <a:pPr lvl="0"/>
            <a:fld id="{B213FF48-5D2A-4664-97BF-F708C3BF2F29}" type="slidenum">
              <a:t>‹N°›</a:t>
            </a:fld>
            <a:endParaRPr lang="fr-FR"/>
          </a:p>
        </p:txBody>
      </p:sp>
    </p:spTree>
    <p:extLst>
      <p:ext uri="{BB962C8B-B14F-4D97-AF65-F5344CB8AC3E}">
        <p14:creationId xmlns:p14="http://schemas.microsoft.com/office/powerpoint/2010/main" val="4178297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638941B0-F4D5-4460-BCAD-F7E2B41A8257}" type="datetimeFigureOut">
              <a:rPr lang="fr-FR" smtClean="0"/>
              <a:t>20/05/2022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7C6CCC6-2BE5-4E42-96A4-D1E8E81A3D8E}" type="slidenum">
              <a:rPr lang="fr-FR" smtClean="0"/>
              <a:t>‹N°›</a:t>
            </a:fld>
            <a:endParaRPr lang="fr-FR"/>
          </a:p>
        </p:txBody>
      </p:sp>
    </p:spTree>
    <p:extLst>
      <p:ext uri="{BB962C8B-B14F-4D97-AF65-F5344CB8AC3E}">
        <p14:creationId xmlns:p14="http://schemas.microsoft.com/office/powerpoint/2010/main" val="3747632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638941B0-F4D5-4460-BCAD-F7E2B41A8257}" type="datetimeFigureOut">
              <a:rPr lang="fr-FR" smtClean="0"/>
              <a:t>20/05/2022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27C6CCC6-2BE5-4E42-96A4-D1E8E81A3D8E}" type="slidenum">
              <a:rPr lang="fr-FR" smtClean="0"/>
              <a:t>‹N°›</a:t>
            </a:fld>
            <a:endParaRPr lang="fr-FR"/>
          </a:p>
        </p:txBody>
      </p:sp>
    </p:spTree>
    <p:extLst>
      <p:ext uri="{BB962C8B-B14F-4D97-AF65-F5344CB8AC3E}">
        <p14:creationId xmlns:p14="http://schemas.microsoft.com/office/powerpoint/2010/main" val="2611866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638941B0-F4D5-4460-BCAD-F7E2B41A8257}" type="datetimeFigureOut">
              <a:rPr lang="fr-FR" smtClean="0"/>
              <a:t>20/05/2022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27C6CCC6-2BE5-4E42-96A4-D1E8E81A3D8E}" type="slidenum">
              <a:rPr lang="fr-FR" smtClean="0"/>
              <a:t>‹N°›</a:t>
            </a:fld>
            <a:endParaRPr lang="fr-FR"/>
          </a:p>
        </p:txBody>
      </p:sp>
    </p:spTree>
    <p:extLst>
      <p:ext uri="{BB962C8B-B14F-4D97-AF65-F5344CB8AC3E}">
        <p14:creationId xmlns:p14="http://schemas.microsoft.com/office/powerpoint/2010/main" val="3395854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38941B0-F4D5-4460-BCAD-F7E2B41A8257}" type="datetimeFigureOut">
              <a:rPr lang="fr-FR" smtClean="0"/>
              <a:t>20/05/2022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27C6CCC6-2BE5-4E42-96A4-D1E8E81A3D8E}" type="slidenum">
              <a:rPr lang="fr-FR" smtClean="0"/>
              <a:t>‹N°›</a:t>
            </a:fld>
            <a:endParaRPr lang="fr-FR"/>
          </a:p>
        </p:txBody>
      </p:sp>
    </p:spTree>
    <p:extLst>
      <p:ext uri="{BB962C8B-B14F-4D97-AF65-F5344CB8AC3E}">
        <p14:creationId xmlns:p14="http://schemas.microsoft.com/office/powerpoint/2010/main" val="4040201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638941B0-F4D5-4460-BCAD-F7E2B41A8257}" type="datetimeFigureOut">
              <a:rPr lang="fr-FR" smtClean="0"/>
              <a:t>20/05/2022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7C6CCC6-2BE5-4E42-96A4-D1E8E81A3D8E}" type="slidenum">
              <a:rPr lang="fr-FR" smtClean="0"/>
              <a:t>‹N°›</a:t>
            </a:fld>
            <a:endParaRPr lang="fr-FR"/>
          </a:p>
        </p:txBody>
      </p:sp>
    </p:spTree>
    <p:extLst>
      <p:ext uri="{BB962C8B-B14F-4D97-AF65-F5344CB8AC3E}">
        <p14:creationId xmlns:p14="http://schemas.microsoft.com/office/powerpoint/2010/main" val="2706407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638941B0-F4D5-4460-BCAD-F7E2B41A8257}" type="datetimeFigureOut">
              <a:rPr lang="fr-FR" smtClean="0"/>
              <a:t>20/05/2022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7C6CCC6-2BE5-4E42-96A4-D1E8E81A3D8E}" type="slidenum">
              <a:rPr lang="fr-FR" smtClean="0"/>
              <a:t>‹N°›</a:t>
            </a:fld>
            <a:endParaRPr lang="fr-FR"/>
          </a:p>
        </p:txBody>
      </p:sp>
    </p:spTree>
    <p:extLst>
      <p:ext uri="{BB962C8B-B14F-4D97-AF65-F5344CB8AC3E}">
        <p14:creationId xmlns:p14="http://schemas.microsoft.com/office/powerpoint/2010/main" val="1610903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8941B0-F4D5-4460-BCAD-F7E2B41A8257}" type="datetimeFigureOut">
              <a:rPr lang="fr-FR" smtClean="0"/>
              <a:t>20/05/2022</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C6CCC6-2BE5-4E42-96A4-D1E8E81A3D8E}" type="slidenum">
              <a:rPr lang="fr-FR" smtClean="0"/>
              <a:t>‹N°›</a:t>
            </a:fld>
            <a:endParaRPr lang="fr-FR"/>
          </a:p>
        </p:txBody>
      </p:sp>
    </p:spTree>
    <p:extLst>
      <p:ext uri="{BB962C8B-B14F-4D97-AF65-F5344CB8AC3E}">
        <p14:creationId xmlns:p14="http://schemas.microsoft.com/office/powerpoint/2010/main" val="30711278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EE13759-4550-4792-996C-62D80F0419A6}"/>
              </a:ext>
            </a:extLst>
          </p:cNvPr>
          <p:cNvSpPr txBox="1">
            <a:spLocks noGrp="1"/>
          </p:cNvSpPr>
          <p:nvPr>
            <p:ph type="title"/>
          </p:nvPr>
        </p:nvSpPr>
        <p:spPr>
          <a:xfrm>
            <a:off x="609560" y="273354"/>
            <a:ext cx="10971688" cy="1145004"/>
          </a:xfrm>
          <a:prstGeom prst="rect">
            <a:avLst/>
          </a:prstGeom>
          <a:noFill/>
          <a:ln>
            <a:noFill/>
          </a:ln>
        </p:spPr>
        <p:txBody>
          <a:bodyPr vert="horz" wrap="square" lIns="0" tIns="0" rIns="0" bIns="0" anchor="ctr" anchorCtr="1" compatLnSpc="1">
            <a:noAutofit/>
          </a:bodyPr>
          <a:lstStyle/>
          <a:p>
            <a:pPr lvl="0"/>
            <a:endParaRPr lang="fr-FR"/>
          </a:p>
        </p:txBody>
      </p:sp>
      <p:sp>
        <p:nvSpPr>
          <p:cNvPr id="3" name="Espace réservé du texte 2">
            <a:extLst>
              <a:ext uri="{FF2B5EF4-FFF2-40B4-BE49-F238E27FC236}">
                <a16:creationId xmlns:a16="http://schemas.microsoft.com/office/drawing/2014/main" id="{27FC5747-8375-48C3-A3A6-A67E05AB2B99}"/>
              </a:ext>
            </a:extLst>
          </p:cNvPr>
          <p:cNvSpPr txBox="1">
            <a:spLocks noGrp="1"/>
          </p:cNvSpPr>
          <p:nvPr>
            <p:ph type="body" idx="1"/>
          </p:nvPr>
        </p:nvSpPr>
        <p:spPr>
          <a:xfrm>
            <a:off x="609560" y="1604844"/>
            <a:ext cx="10971688" cy="4526148"/>
          </a:xfrm>
          <a:prstGeom prst="rect">
            <a:avLst/>
          </a:prstGeom>
          <a:noFill/>
          <a:ln>
            <a:noFill/>
          </a:ln>
        </p:spPr>
        <p:txBody>
          <a:bodyPr vert="horz" wrap="square" lIns="0" tIns="0" rIns="0" bIns="0" anchor="t" anchorCtr="0" compatLnSpc="1">
            <a:no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1081BEF-F6B6-494B-9C07-3D5ADA508C62}"/>
              </a:ext>
            </a:extLst>
          </p:cNvPr>
          <p:cNvSpPr txBox="1">
            <a:spLocks noGrp="1"/>
          </p:cNvSpPr>
          <p:nvPr>
            <p:ph type="dt" sz="half" idx="2"/>
          </p:nvPr>
        </p:nvSpPr>
        <p:spPr>
          <a:xfrm>
            <a:off x="609561" y="6247907"/>
            <a:ext cx="2840123" cy="472897"/>
          </a:xfrm>
          <a:prstGeom prst="rect">
            <a:avLst/>
          </a:prstGeom>
          <a:noFill/>
          <a:ln>
            <a:noFill/>
          </a:ln>
        </p:spPr>
        <p:txBody>
          <a:bodyPr vert="horz" wrap="square" lIns="0" tIns="0" rIns="0" bIns="0" anchor="t" anchorCtr="0" compatLnSpc="1">
            <a:noAutofit/>
          </a:bodyPr>
          <a:lstStyle>
            <a:lvl1pPr marL="0" marR="0" lvl="0" indent="0" algn="l" defTabSz="829544" rtl="0" fontAlgn="auto" hangingPunct="0">
              <a:lnSpc>
                <a:spcPct val="100000"/>
              </a:lnSpc>
              <a:spcBef>
                <a:spcPts val="0"/>
              </a:spcBef>
              <a:spcAft>
                <a:spcPts val="0"/>
              </a:spcAft>
              <a:buNone/>
              <a:tabLst/>
              <a:defRPr lang="fr-FR" sz="1270" b="0" i="0" u="none" strike="noStrike" kern="1200" cap="none" spc="0" baseline="0">
                <a:solidFill>
                  <a:srgbClr val="000000"/>
                </a:solidFill>
                <a:uFillTx/>
                <a:latin typeface="Times New Roman" pitchFamily="18"/>
                <a:ea typeface="Arial Unicode MS" pitchFamily="2"/>
                <a:cs typeface="Tahoma" pitchFamily="2"/>
              </a:defRPr>
            </a:lvl1pPr>
          </a:lstStyle>
          <a:p>
            <a:pPr lvl="0"/>
            <a:endParaRPr lang="fr-FR"/>
          </a:p>
        </p:txBody>
      </p:sp>
      <p:sp>
        <p:nvSpPr>
          <p:cNvPr id="5" name="Espace réservé du pied de page 4">
            <a:extLst>
              <a:ext uri="{FF2B5EF4-FFF2-40B4-BE49-F238E27FC236}">
                <a16:creationId xmlns:a16="http://schemas.microsoft.com/office/drawing/2014/main" id="{512433EC-5A2C-4B4A-B71D-F4EA3D255E87}"/>
              </a:ext>
            </a:extLst>
          </p:cNvPr>
          <p:cNvSpPr txBox="1">
            <a:spLocks noGrp="1"/>
          </p:cNvSpPr>
          <p:nvPr>
            <p:ph type="ftr" sz="quarter" idx="3"/>
          </p:nvPr>
        </p:nvSpPr>
        <p:spPr>
          <a:xfrm>
            <a:off x="4169407" y="6247907"/>
            <a:ext cx="3864183" cy="472897"/>
          </a:xfrm>
          <a:prstGeom prst="rect">
            <a:avLst/>
          </a:prstGeom>
          <a:noFill/>
          <a:ln>
            <a:noFill/>
          </a:ln>
        </p:spPr>
        <p:txBody>
          <a:bodyPr vert="horz" wrap="square" lIns="0" tIns="0" rIns="0" bIns="0" anchor="t" anchorCtr="1" compatLnSpc="1">
            <a:noAutofit/>
          </a:bodyPr>
          <a:lstStyle>
            <a:lvl1pPr marL="0" marR="0" lvl="0" indent="0" algn="ctr" defTabSz="829544" rtl="0" fontAlgn="auto" hangingPunct="0">
              <a:lnSpc>
                <a:spcPct val="100000"/>
              </a:lnSpc>
              <a:spcBef>
                <a:spcPts val="0"/>
              </a:spcBef>
              <a:spcAft>
                <a:spcPts val="0"/>
              </a:spcAft>
              <a:buNone/>
              <a:tabLst/>
              <a:defRPr lang="fr-FR" sz="1270" b="0" i="0" u="none" strike="noStrike" kern="1200" cap="none" spc="0" baseline="0">
                <a:solidFill>
                  <a:srgbClr val="000000"/>
                </a:solidFill>
                <a:uFillTx/>
                <a:latin typeface="Times New Roman" pitchFamily="18"/>
                <a:ea typeface="Arial Unicode MS" pitchFamily="2"/>
                <a:cs typeface="Tahoma" pitchFamily="2"/>
              </a:defRPr>
            </a:lvl1pPr>
          </a:lstStyle>
          <a:p>
            <a:pPr lvl="0"/>
            <a:endParaRPr lang="fr-FR"/>
          </a:p>
        </p:txBody>
      </p:sp>
      <p:sp>
        <p:nvSpPr>
          <p:cNvPr id="6" name="Espace réservé du numéro de diapositive 5">
            <a:extLst>
              <a:ext uri="{FF2B5EF4-FFF2-40B4-BE49-F238E27FC236}">
                <a16:creationId xmlns:a16="http://schemas.microsoft.com/office/drawing/2014/main" id="{2C6170A8-9B11-4714-837F-9AAE421A6843}"/>
              </a:ext>
            </a:extLst>
          </p:cNvPr>
          <p:cNvSpPr txBox="1">
            <a:spLocks noGrp="1"/>
          </p:cNvSpPr>
          <p:nvPr>
            <p:ph type="sldNum" sz="quarter" idx="4"/>
          </p:nvPr>
        </p:nvSpPr>
        <p:spPr>
          <a:xfrm>
            <a:off x="8741125" y="6247907"/>
            <a:ext cx="2840123" cy="472897"/>
          </a:xfrm>
          <a:prstGeom prst="rect">
            <a:avLst/>
          </a:prstGeom>
          <a:noFill/>
          <a:ln>
            <a:noFill/>
          </a:ln>
        </p:spPr>
        <p:txBody>
          <a:bodyPr vert="horz" wrap="square" lIns="0" tIns="0" rIns="0" bIns="0" anchor="t" anchorCtr="0" compatLnSpc="1">
            <a:noAutofit/>
          </a:bodyPr>
          <a:lstStyle>
            <a:lvl1pPr marL="0" marR="0" lvl="0" indent="0" algn="r" defTabSz="829544" rtl="0" fontAlgn="auto" hangingPunct="0">
              <a:lnSpc>
                <a:spcPct val="100000"/>
              </a:lnSpc>
              <a:spcBef>
                <a:spcPts val="0"/>
              </a:spcBef>
              <a:spcAft>
                <a:spcPts val="0"/>
              </a:spcAft>
              <a:buNone/>
              <a:tabLst/>
              <a:defRPr lang="fr-FR" sz="1270" b="0" i="0" u="none" strike="noStrike" kern="1200" cap="none" spc="0" baseline="0">
                <a:solidFill>
                  <a:srgbClr val="000000"/>
                </a:solidFill>
                <a:uFillTx/>
                <a:latin typeface="Times New Roman" pitchFamily="18"/>
                <a:ea typeface="Arial Unicode MS" pitchFamily="2"/>
                <a:cs typeface="Tahoma" pitchFamily="2"/>
              </a:defRPr>
            </a:lvl1pPr>
          </a:lstStyle>
          <a:p>
            <a:pPr lvl="0"/>
            <a:fld id="{53712D14-FA0F-4716-AEB7-2FE3B0EDDE0B}" type="slidenum">
              <a:t>‹N°›</a:t>
            </a:fld>
            <a:endParaRPr lang="fr-F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0" marR="0" lvl="0" indent="0" algn="ctr" defTabSz="829544" rtl="0" fontAlgn="auto" hangingPunct="0">
        <a:lnSpc>
          <a:spcPct val="100000"/>
        </a:lnSpc>
        <a:spcBef>
          <a:spcPts val="0"/>
        </a:spcBef>
        <a:spcAft>
          <a:spcPts val="0"/>
        </a:spcAft>
        <a:buNone/>
        <a:tabLst/>
        <a:defRPr lang="fr-FR" sz="3992" b="0" i="0" u="none" strike="noStrike" kern="1200" cap="none" spc="0" baseline="0">
          <a:solidFill>
            <a:srgbClr val="000000"/>
          </a:solidFill>
          <a:uFillTx/>
          <a:latin typeface="Arial" pitchFamily="18"/>
          <a:ea typeface="Microsoft YaHei" pitchFamily="2"/>
          <a:cs typeface="Arial Unicode MS" pitchFamily="2"/>
        </a:defRPr>
      </a:lvl1pPr>
    </p:titleStyle>
    <p:bodyStyle>
      <a:lvl1pPr marL="0" marR="0" lvl="0" indent="0" defTabSz="829544" rtl="0" fontAlgn="auto" hangingPunct="0">
        <a:lnSpc>
          <a:spcPct val="100000"/>
        </a:lnSpc>
        <a:spcBef>
          <a:spcPts val="0"/>
        </a:spcBef>
        <a:spcAft>
          <a:spcPts val="1284"/>
        </a:spcAft>
        <a:buNone/>
        <a:tabLst/>
        <a:defRPr lang="fr-FR" sz="2903" b="0" i="0" u="none" strike="noStrike" kern="1200" cap="none" spc="0" baseline="0">
          <a:solidFill>
            <a:srgbClr val="000000"/>
          </a:solidFill>
          <a:uFillTx/>
          <a:latin typeface="Arial" pitchFamily="18"/>
          <a:ea typeface="Microsoft YaHei" pitchFamily="2"/>
          <a:cs typeface="Arial Unicode MS" pitchFamily="2"/>
        </a:defRPr>
      </a:lvl1pPr>
      <a:lvl2pPr marL="622158" marR="0" lvl="1" indent="-207386" algn="l" defTabSz="829544" rtl="0" fontAlgn="auto" hangingPunct="1">
        <a:lnSpc>
          <a:spcPct val="90000"/>
        </a:lnSpc>
        <a:spcBef>
          <a:spcPts val="454"/>
        </a:spcBef>
        <a:spcAft>
          <a:spcPts val="0"/>
        </a:spcAft>
        <a:buSzPct val="100000"/>
        <a:buFont typeface="Arial" pitchFamily="34"/>
        <a:buChar char="•"/>
        <a:tabLst/>
        <a:defRPr lang="fr-FR" sz="2177" b="0" i="0" u="none" strike="noStrike" kern="1200" cap="none" spc="0" baseline="0">
          <a:solidFill>
            <a:srgbClr val="000000"/>
          </a:solidFill>
          <a:uFillTx/>
          <a:latin typeface="Calibri"/>
        </a:defRPr>
      </a:lvl2pPr>
      <a:lvl3pPr marL="1036930" marR="0" lvl="2" indent="-207386" algn="l" defTabSz="829544" rtl="0" fontAlgn="auto" hangingPunct="1">
        <a:lnSpc>
          <a:spcPct val="90000"/>
        </a:lnSpc>
        <a:spcBef>
          <a:spcPts val="454"/>
        </a:spcBef>
        <a:spcAft>
          <a:spcPts val="0"/>
        </a:spcAft>
        <a:buSzPct val="100000"/>
        <a:buFont typeface="Arial" pitchFamily="34"/>
        <a:buChar char="•"/>
        <a:tabLst/>
        <a:defRPr lang="fr-FR" sz="1814" b="0" i="0" u="none" strike="noStrike" kern="1200" cap="none" spc="0" baseline="0">
          <a:solidFill>
            <a:srgbClr val="000000"/>
          </a:solidFill>
          <a:uFillTx/>
          <a:latin typeface="Calibri"/>
        </a:defRPr>
      </a:lvl3pPr>
      <a:lvl4pPr marL="1451701" marR="0" lvl="3" indent="-207386" algn="l" defTabSz="829544" rtl="0" fontAlgn="auto" hangingPunct="1">
        <a:lnSpc>
          <a:spcPct val="90000"/>
        </a:lnSpc>
        <a:spcBef>
          <a:spcPts val="454"/>
        </a:spcBef>
        <a:spcAft>
          <a:spcPts val="0"/>
        </a:spcAft>
        <a:buSzPct val="100000"/>
        <a:buFont typeface="Arial" pitchFamily="34"/>
        <a:buChar char="•"/>
        <a:tabLst/>
        <a:defRPr lang="fr-FR" sz="1633" b="0" i="0" u="none" strike="noStrike" kern="1200" cap="none" spc="0" baseline="0">
          <a:solidFill>
            <a:srgbClr val="000000"/>
          </a:solidFill>
          <a:uFillTx/>
          <a:latin typeface="Calibri"/>
        </a:defRPr>
      </a:lvl4pPr>
      <a:lvl5pPr marL="1866473" marR="0" lvl="4" indent="-207386" algn="l" defTabSz="829544" rtl="0" fontAlgn="auto" hangingPunct="1">
        <a:lnSpc>
          <a:spcPct val="90000"/>
        </a:lnSpc>
        <a:spcBef>
          <a:spcPts val="454"/>
        </a:spcBef>
        <a:spcAft>
          <a:spcPts val="0"/>
        </a:spcAft>
        <a:buSzPct val="100000"/>
        <a:buFont typeface="Arial" pitchFamily="34"/>
        <a:buChar char="•"/>
        <a:tabLst/>
        <a:defRPr lang="fr-FR" sz="1633" b="0" i="0" u="none" strike="noStrike" kern="1200" cap="none" spc="0" baseline="0">
          <a:solidFill>
            <a:srgbClr val="000000"/>
          </a:solidFill>
          <a:uFillTx/>
          <a:latin typeface="Calibri"/>
        </a:defRPr>
      </a:lvl5pPr>
      <a:lvl6pPr marL="2281245"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6pPr>
      <a:lvl7pPr marL="2696017"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7pPr>
      <a:lvl8pPr marL="3110789"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8pPr>
      <a:lvl9pPr marL="352556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9pPr>
    </p:bodyStyle>
    <p:otherStyle>
      <a:defPPr>
        <a:defRPr lang="fr-FR"/>
      </a:defPPr>
      <a:lvl1pPr marL="0" algn="l" defTabSz="829544" rtl="0" eaLnBrk="1" latinLnBrk="0" hangingPunct="1">
        <a:defRPr sz="1633" kern="1200">
          <a:solidFill>
            <a:schemeClr val="tx1"/>
          </a:solidFill>
          <a:latin typeface="+mn-lt"/>
          <a:ea typeface="+mn-ea"/>
          <a:cs typeface="+mn-cs"/>
        </a:defRPr>
      </a:lvl1pPr>
      <a:lvl2pPr marL="414772" algn="l" defTabSz="829544" rtl="0" eaLnBrk="1" latinLnBrk="0" hangingPunct="1">
        <a:defRPr sz="1633" kern="1200">
          <a:solidFill>
            <a:schemeClr val="tx1"/>
          </a:solidFill>
          <a:latin typeface="+mn-lt"/>
          <a:ea typeface="+mn-ea"/>
          <a:cs typeface="+mn-cs"/>
        </a:defRPr>
      </a:lvl2pPr>
      <a:lvl3pPr marL="829544" algn="l" defTabSz="829544" rtl="0" eaLnBrk="1" latinLnBrk="0" hangingPunct="1">
        <a:defRPr sz="1633" kern="1200">
          <a:solidFill>
            <a:schemeClr val="tx1"/>
          </a:solidFill>
          <a:latin typeface="+mn-lt"/>
          <a:ea typeface="+mn-ea"/>
          <a:cs typeface="+mn-cs"/>
        </a:defRPr>
      </a:lvl3pPr>
      <a:lvl4pPr marL="1244316" algn="l" defTabSz="829544" rtl="0" eaLnBrk="1" latinLnBrk="0" hangingPunct="1">
        <a:defRPr sz="1633" kern="1200">
          <a:solidFill>
            <a:schemeClr val="tx1"/>
          </a:solidFill>
          <a:latin typeface="+mn-lt"/>
          <a:ea typeface="+mn-ea"/>
          <a:cs typeface="+mn-cs"/>
        </a:defRPr>
      </a:lvl4pPr>
      <a:lvl5pPr marL="1659087" algn="l" defTabSz="829544" rtl="0" eaLnBrk="1" latinLnBrk="0" hangingPunct="1">
        <a:defRPr sz="1633" kern="1200">
          <a:solidFill>
            <a:schemeClr val="tx1"/>
          </a:solidFill>
          <a:latin typeface="+mn-lt"/>
          <a:ea typeface="+mn-ea"/>
          <a:cs typeface="+mn-cs"/>
        </a:defRPr>
      </a:lvl5pPr>
      <a:lvl6pPr marL="2073859" algn="l" defTabSz="829544" rtl="0" eaLnBrk="1" latinLnBrk="0" hangingPunct="1">
        <a:defRPr sz="1633" kern="1200">
          <a:solidFill>
            <a:schemeClr val="tx1"/>
          </a:solidFill>
          <a:latin typeface="+mn-lt"/>
          <a:ea typeface="+mn-ea"/>
          <a:cs typeface="+mn-cs"/>
        </a:defRPr>
      </a:lvl6pPr>
      <a:lvl7pPr marL="2488631" algn="l" defTabSz="829544" rtl="0" eaLnBrk="1" latinLnBrk="0" hangingPunct="1">
        <a:defRPr sz="1633" kern="1200">
          <a:solidFill>
            <a:schemeClr val="tx1"/>
          </a:solidFill>
          <a:latin typeface="+mn-lt"/>
          <a:ea typeface="+mn-ea"/>
          <a:cs typeface="+mn-cs"/>
        </a:defRPr>
      </a:lvl7pPr>
      <a:lvl8pPr marL="2903403" algn="l" defTabSz="829544" rtl="0" eaLnBrk="1" latinLnBrk="0" hangingPunct="1">
        <a:defRPr sz="1633" kern="1200">
          <a:solidFill>
            <a:schemeClr val="tx1"/>
          </a:solidFill>
          <a:latin typeface="+mn-lt"/>
          <a:ea typeface="+mn-ea"/>
          <a:cs typeface="+mn-cs"/>
        </a:defRPr>
      </a:lvl8pPr>
      <a:lvl9pPr marL="3318175" algn="l" defTabSz="829544" rtl="0" eaLnBrk="1" latinLnBrk="0" hangingPunct="1">
        <a:defRPr sz="16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B86A00B-5EB2-4D39-9836-8284E9947421}"/>
              </a:ext>
            </a:extLst>
          </p:cNvPr>
          <p:cNvSpPr txBox="1">
            <a:spLocks noGrp="1"/>
          </p:cNvSpPr>
          <p:nvPr>
            <p:ph type="title"/>
          </p:nvPr>
        </p:nvSpPr>
        <p:spPr>
          <a:xfrm>
            <a:off x="609560" y="273354"/>
            <a:ext cx="10971688" cy="1145004"/>
          </a:xfrm>
          <a:prstGeom prst="rect">
            <a:avLst/>
          </a:prstGeom>
          <a:noFill/>
          <a:ln>
            <a:noFill/>
          </a:ln>
        </p:spPr>
        <p:txBody>
          <a:bodyPr vert="horz" wrap="square" lIns="0" tIns="0" rIns="0" bIns="0" anchor="ctr" anchorCtr="1" compatLnSpc="1">
            <a:noAutofit/>
          </a:bodyPr>
          <a:lstStyle/>
          <a:p>
            <a:pPr lvl="0"/>
            <a:endParaRPr lang="fr-FR"/>
          </a:p>
        </p:txBody>
      </p:sp>
      <p:sp>
        <p:nvSpPr>
          <p:cNvPr id="3" name="Espace réservé du texte 2">
            <a:extLst>
              <a:ext uri="{FF2B5EF4-FFF2-40B4-BE49-F238E27FC236}">
                <a16:creationId xmlns:a16="http://schemas.microsoft.com/office/drawing/2014/main" id="{C2722D9A-743A-4A0C-A6B9-B80CAF5F5354}"/>
              </a:ext>
            </a:extLst>
          </p:cNvPr>
          <p:cNvSpPr txBox="1">
            <a:spLocks noGrp="1"/>
          </p:cNvSpPr>
          <p:nvPr>
            <p:ph type="body" idx="1"/>
          </p:nvPr>
        </p:nvSpPr>
        <p:spPr>
          <a:xfrm>
            <a:off x="609560" y="1604844"/>
            <a:ext cx="10971688" cy="4526148"/>
          </a:xfrm>
          <a:prstGeom prst="rect">
            <a:avLst/>
          </a:prstGeom>
          <a:noFill/>
          <a:ln>
            <a:noFill/>
          </a:ln>
        </p:spPr>
        <p:txBody>
          <a:bodyPr vert="horz" wrap="square" lIns="0" tIns="0" rIns="0" bIns="0" anchor="t" anchorCtr="0" compatLnSpc="1">
            <a:no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3C6683B-83D5-4C98-961D-7759346925D3}"/>
              </a:ext>
            </a:extLst>
          </p:cNvPr>
          <p:cNvSpPr txBox="1">
            <a:spLocks noGrp="1"/>
          </p:cNvSpPr>
          <p:nvPr>
            <p:ph type="dt" sz="half" idx="2"/>
          </p:nvPr>
        </p:nvSpPr>
        <p:spPr>
          <a:xfrm>
            <a:off x="609561" y="6247907"/>
            <a:ext cx="2840123" cy="472897"/>
          </a:xfrm>
          <a:prstGeom prst="rect">
            <a:avLst/>
          </a:prstGeom>
          <a:noFill/>
          <a:ln>
            <a:noFill/>
          </a:ln>
        </p:spPr>
        <p:txBody>
          <a:bodyPr vert="horz" wrap="square" lIns="0" tIns="0" rIns="0" bIns="0" anchor="t" anchorCtr="0" compatLnSpc="1">
            <a:noAutofit/>
          </a:bodyPr>
          <a:lstStyle>
            <a:lvl1pPr marL="0" marR="0" lvl="0" indent="0" algn="l" defTabSz="829544" rtl="0" fontAlgn="auto" hangingPunct="0">
              <a:lnSpc>
                <a:spcPct val="100000"/>
              </a:lnSpc>
              <a:spcBef>
                <a:spcPts val="0"/>
              </a:spcBef>
              <a:spcAft>
                <a:spcPts val="0"/>
              </a:spcAft>
              <a:buNone/>
              <a:tabLst/>
              <a:defRPr lang="fr-FR" sz="1270" b="0" i="0" u="none" strike="noStrike" kern="1200" cap="none" spc="0" baseline="0">
                <a:solidFill>
                  <a:srgbClr val="000000"/>
                </a:solidFill>
                <a:uFillTx/>
                <a:latin typeface="Times New Roman" pitchFamily="18"/>
                <a:ea typeface="Arial Unicode MS" pitchFamily="2"/>
                <a:cs typeface="Tahoma" pitchFamily="2"/>
              </a:defRPr>
            </a:lvl1pPr>
          </a:lstStyle>
          <a:p>
            <a:pPr lvl="0"/>
            <a:endParaRPr lang="fr-FR"/>
          </a:p>
        </p:txBody>
      </p:sp>
      <p:sp>
        <p:nvSpPr>
          <p:cNvPr id="5" name="Espace réservé du pied de page 4">
            <a:extLst>
              <a:ext uri="{FF2B5EF4-FFF2-40B4-BE49-F238E27FC236}">
                <a16:creationId xmlns:a16="http://schemas.microsoft.com/office/drawing/2014/main" id="{65C0FCB3-7E45-4128-8586-A0DDFABB843C}"/>
              </a:ext>
            </a:extLst>
          </p:cNvPr>
          <p:cNvSpPr txBox="1">
            <a:spLocks noGrp="1"/>
          </p:cNvSpPr>
          <p:nvPr>
            <p:ph type="ftr" sz="quarter" idx="3"/>
          </p:nvPr>
        </p:nvSpPr>
        <p:spPr>
          <a:xfrm>
            <a:off x="4169407" y="6247907"/>
            <a:ext cx="3864183" cy="472897"/>
          </a:xfrm>
          <a:prstGeom prst="rect">
            <a:avLst/>
          </a:prstGeom>
          <a:noFill/>
          <a:ln>
            <a:noFill/>
          </a:ln>
        </p:spPr>
        <p:txBody>
          <a:bodyPr vert="horz" wrap="square" lIns="0" tIns="0" rIns="0" bIns="0" anchor="t" anchorCtr="1" compatLnSpc="1">
            <a:noAutofit/>
          </a:bodyPr>
          <a:lstStyle>
            <a:lvl1pPr marL="0" marR="0" lvl="0" indent="0" algn="ctr" defTabSz="829544" rtl="0" fontAlgn="auto" hangingPunct="0">
              <a:lnSpc>
                <a:spcPct val="100000"/>
              </a:lnSpc>
              <a:spcBef>
                <a:spcPts val="0"/>
              </a:spcBef>
              <a:spcAft>
                <a:spcPts val="0"/>
              </a:spcAft>
              <a:buNone/>
              <a:tabLst/>
              <a:defRPr lang="fr-FR" sz="1270" b="0" i="0" u="none" strike="noStrike" kern="1200" cap="none" spc="0" baseline="0">
                <a:solidFill>
                  <a:srgbClr val="000000"/>
                </a:solidFill>
                <a:uFillTx/>
                <a:latin typeface="Times New Roman" pitchFamily="18"/>
                <a:ea typeface="Arial Unicode MS" pitchFamily="2"/>
                <a:cs typeface="Tahoma" pitchFamily="2"/>
              </a:defRPr>
            </a:lvl1pPr>
          </a:lstStyle>
          <a:p>
            <a:pPr lvl="0"/>
            <a:endParaRPr lang="fr-FR"/>
          </a:p>
        </p:txBody>
      </p:sp>
      <p:sp>
        <p:nvSpPr>
          <p:cNvPr id="6" name="Espace réservé du numéro de diapositive 5">
            <a:extLst>
              <a:ext uri="{FF2B5EF4-FFF2-40B4-BE49-F238E27FC236}">
                <a16:creationId xmlns:a16="http://schemas.microsoft.com/office/drawing/2014/main" id="{19D90E3A-3713-4E4D-AE57-17CAE92C2317}"/>
              </a:ext>
            </a:extLst>
          </p:cNvPr>
          <p:cNvSpPr txBox="1">
            <a:spLocks noGrp="1"/>
          </p:cNvSpPr>
          <p:nvPr>
            <p:ph type="sldNum" sz="quarter" idx="4"/>
          </p:nvPr>
        </p:nvSpPr>
        <p:spPr>
          <a:xfrm>
            <a:off x="8741125" y="6247907"/>
            <a:ext cx="2840123" cy="472897"/>
          </a:xfrm>
          <a:prstGeom prst="rect">
            <a:avLst/>
          </a:prstGeom>
          <a:noFill/>
          <a:ln>
            <a:noFill/>
          </a:ln>
        </p:spPr>
        <p:txBody>
          <a:bodyPr vert="horz" wrap="square" lIns="0" tIns="0" rIns="0" bIns="0" anchor="t" anchorCtr="0" compatLnSpc="1">
            <a:noAutofit/>
          </a:bodyPr>
          <a:lstStyle>
            <a:lvl1pPr marL="0" marR="0" lvl="0" indent="0" algn="r" defTabSz="829544" rtl="0" fontAlgn="auto" hangingPunct="0">
              <a:lnSpc>
                <a:spcPct val="100000"/>
              </a:lnSpc>
              <a:spcBef>
                <a:spcPts val="0"/>
              </a:spcBef>
              <a:spcAft>
                <a:spcPts val="0"/>
              </a:spcAft>
              <a:buNone/>
              <a:tabLst/>
              <a:defRPr lang="fr-FR" sz="1270" b="0" i="0" u="none" strike="noStrike" kern="1200" cap="none" spc="0" baseline="0">
                <a:solidFill>
                  <a:srgbClr val="000000"/>
                </a:solidFill>
                <a:uFillTx/>
                <a:latin typeface="Times New Roman" pitchFamily="18"/>
                <a:ea typeface="Arial Unicode MS" pitchFamily="2"/>
                <a:cs typeface="Tahoma" pitchFamily="2"/>
              </a:defRPr>
            </a:lvl1pPr>
          </a:lstStyle>
          <a:p>
            <a:pPr lvl="0"/>
            <a:fld id="{CE7E6263-5067-4C7C-B119-ECCA41DD9B78}" type="slidenum">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ctr" defTabSz="829544" rtl="0" fontAlgn="auto" hangingPunct="0">
        <a:lnSpc>
          <a:spcPct val="100000"/>
        </a:lnSpc>
        <a:spcBef>
          <a:spcPts val="0"/>
        </a:spcBef>
        <a:spcAft>
          <a:spcPts val="0"/>
        </a:spcAft>
        <a:buNone/>
        <a:tabLst/>
        <a:defRPr lang="fr-FR" sz="3992" b="0" i="0" u="none" strike="noStrike" kern="1200" cap="none" spc="0" baseline="0">
          <a:solidFill>
            <a:srgbClr val="000000"/>
          </a:solidFill>
          <a:uFillTx/>
          <a:latin typeface="Arial" pitchFamily="18"/>
          <a:ea typeface="Microsoft YaHei" pitchFamily="2"/>
          <a:cs typeface="Arial Unicode MS" pitchFamily="2"/>
        </a:defRPr>
      </a:lvl1pPr>
    </p:titleStyle>
    <p:bodyStyle>
      <a:lvl1pPr marL="0" marR="0" lvl="0" indent="0" defTabSz="829544" rtl="0" fontAlgn="auto" hangingPunct="0">
        <a:lnSpc>
          <a:spcPct val="100000"/>
        </a:lnSpc>
        <a:spcBef>
          <a:spcPts val="0"/>
        </a:spcBef>
        <a:spcAft>
          <a:spcPts val="1284"/>
        </a:spcAft>
        <a:buNone/>
        <a:tabLst/>
        <a:defRPr lang="fr-FR" sz="2903" b="0" i="0" u="none" strike="noStrike" kern="1200" cap="none" spc="0" baseline="0">
          <a:solidFill>
            <a:srgbClr val="000000"/>
          </a:solidFill>
          <a:uFillTx/>
          <a:latin typeface="Arial" pitchFamily="18"/>
          <a:ea typeface="Microsoft YaHei" pitchFamily="2"/>
          <a:cs typeface="Arial Unicode MS" pitchFamily="2"/>
        </a:defRPr>
      </a:lvl1pPr>
      <a:lvl2pPr marL="622158" marR="0" lvl="1" indent="-207386" algn="l" defTabSz="829544" rtl="0" fontAlgn="auto" hangingPunct="1">
        <a:lnSpc>
          <a:spcPct val="90000"/>
        </a:lnSpc>
        <a:spcBef>
          <a:spcPts val="454"/>
        </a:spcBef>
        <a:spcAft>
          <a:spcPts val="0"/>
        </a:spcAft>
        <a:buSzPct val="100000"/>
        <a:buFont typeface="Arial" pitchFamily="34"/>
        <a:buChar char="•"/>
        <a:tabLst/>
        <a:defRPr lang="fr-FR" sz="2177" b="0" i="0" u="none" strike="noStrike" kern="1200" cap="none" spc="0" baseline="0">
          <a:solidFill>
            <a:srgbClr val="000000"/>
          </a:solidFill>
          <a:uFillTx/>
          <a:latin typeface="Calibri"/>
        </a:defRPr>
      </a:lvl2pPr>
      <a:lvl3pPr marL="1036930" marR="0" lvl="2" indent="-207386" algn="l" defTabSz="829544" rtl="0" fontAlgn="auto" hangingPunct="1">
        <a:lnSpc>
          <a:spcPct val="90000"/>
        </a:lnSpc>
        <a:spcBef>
          <a:spcPts val="454"/>
        </a:spcBef>
        <a:spcAft>
          <a:spcPts val="0"/>
        </a:spcAft>
        <a:buSzPct val="100000"/>
        <a:buFont typeface="Arial" pitchFamily="34"/>
        <a:buChar char="•"/>
        <a:tabLst/>
        <a:defRPr lang="fr-FR" sz="1814" b="0" i="0" u="none" strike="noStrike" kern="1200" cap="none" spc="0" baseline="0">
          <a:solidFill>
            <a:srgbClr val="000000"/>
          </a:solidFill>
          <a:uFillTx/>
          <a:latin typeface="Calibri"/>
        </a:defRPr>
      </a:lvl3pPr>
      <a:lvl4pPr marL="1451701" marR="0" lvl="3" indent="-207386" algn="l" defTabSz="829544" rtl="0" fontAlgn="auto" hangingPunct="1">
        <a:lnSpc>
          <a:spcPct val="90000"/>
        </a:lnSpc>
        <a:spcBef>
          <a:spcPts val="454"/>
        </a:spcBef>
        <a:spcAft>
          <a:spcPts val="0"/>
        </a:spcAft>
        <a:buSzPct val="100000"/>
        <a:buFont typeface="Arial" pitchFamily="34"/>
        <a:buChar char="•"/>
        <a:tabLst/>
        <a:defRPr lang="fr-FR" sz="1633" b="0" i="0" u="none" strike="noStrike" kern="1200" cap="none" spc="0" baseline="0">
          <a:solidFill>
            <a:srgbClr val="000000"/>
          </a:solidFill>
          <a:uFillTx/>
          <a:latin typeface="Calibri"/>
        </a:defRPr>
      </a:lvl4pPr>
      <a:lvl5pPr marL="1866473" marR="0" lvl="4" indent="-207386" algn="l" defTabSz="829544" rtl="0" fontAlgn="auto" hangingPunct="1">
        <a:lnSpc>
          <a:spcPct val="90000"/>
        </a:lnSpc>
        <a:spcBef>
          <a:spcPts val="454"/>
        </a:spcBef>
        <a:spcAft>
          <a:spcPts val="0"/>
        </a:spcAft>
        <a:buSzPct val="100000"/>
        <a:buFont typeface="Arial" pitchFamily="34"/>
        <a:buChar char="•"/>
        <a:tabLst/>
        <a:defRPr lang="fr-FR" sz="1633" b="0" i="0" u="none" strike="noStrike" kern="1200" cap="none" spc="0" baseline="0">
          <a:solidFill>
            <a:srgbClr val="000000"/>
          </a:solidFill>
          <a:uFillTx/>
          <a:latin typeface="Calibri"/>
        </a:defRPr>
      </a:lvl5pPr>
      <a:lvl6pPr marL="2281245"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6pPr>
      <a:lvl7pPr marL="2696017"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7pPr>
      <a:lvl8pPr marL="3110789"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8pPr>
      <a:lvl9pPr marL="352556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9pPr>
    </p:bodyStyle>
    <p:otherStyle>
      <a:defPPr>
        <a:defRPr lang="fr-FR"/>
      </a:defPPr>
      <a:lvl1pPr marL="0" algn="l" defTabSz="829544" rtl="0" eaLnBrk="1" latinLnBrk="0" hangingPunct="1">
        <a:defRPr sz="1633" kern="1200">
          <a:solidFill>
            <a:schemeClr val="tx1"/>
          </a:solidFill>
          <a:latin typeface="+mn-lt"/>
          <a:ea typeface="+mn-ea"/>
          <a:cs typeface="+mn-cs"/>
        </a:defRPr>
      </a:lvl1pPr>
      <a:lvl2pPr marL="414772" algn="l" defTabSz="829544" rtl="0" eaLnBrk="1" latinLnBrk="0" hangingPunct="1">
        <a:defRPr sz="1633" kern="1200">
          <a:solidFill>
            <a:schemeClr val="tx1"/>
          </a:solidFill>
          <a:latin typeface="+mn-lt"/>
          <a:ea typeface="+mn-ea"/>
          <a:cs typeface="+mn-cs"/>
        </a:defRPr>
      </a:lvl2pPr>
      <a:lvl3pPr marL="829544" algn="l" defTabSz="829544" rtl="0" eaLnBrk="1" latinLnBrk="0" hangingPunct="1">
        <a:defRPr sz="1633" kern="1200">
          <a:solidFill>
            <a:schemeClr val="tx1"/>
          </a:solidFill>
          <a:latin typeface="+mn-lt"/>
          <a:ea typeface="+mn-ea"/>
          <a:cs typeface="+mn-cs"/>
        </a:defRPr>
      </a:lvl3pPr>
      <a:lvl4pPr marL="1244316" algn="l" defTabSz="829544" rtl="0" eaLnBrk="1" latinLnBrk="0" hangingPunct="1">
        <a:defRPr sz="1633" kern="1200">
          <a:solidFill>
            <a:schemeClr val="tx1"/>
          </a:solidFill>
          <a:latin typeface="+mn-lt"/>
          <a:ea typeface="+mn-ea"/>
          <a:cs typeface="+mn-cs"/>
        </a:defRPr>
      </a:lvl4pPr>
      <a:lvl5pPr marL="1659087" algn="l" defTabSz="829544" rtl="0" eaLnBrk="1" latinLnBrk="0" hangingPunct="1">
        <a:defRPr sz="1633" kern="1200">
          <a:solidFill>
            <a:schemeClr val="tx1"/>
          </a:solidFill>
          <a:latin typeface="+mn-lt"/>
          <a:ea typeface="+mn-ea"/>
          <a:cs typeface="+mn-cs"/>
        </a:defRPr>
      </a:lvl5pPr>
      <a:lvl6pPr marL="2073859" algn="l" defTabSz="829544" rtl="0" eaLnBrk="1" latinLnBrk="0" hangingPunct="1">
        <a:defRPr sz="1633" kern="1200">
          <a:solidFill>
            <a:schemeClr val="tx1"/>
          </a:solidFill>
          <a:latin typeface="+mn-lt"/>
          <a:ea typeface="+mn-ea"/>
          <a:cs typeface="+mn-cs"/>
        </a:defRPr>
      </a:lvl6pPr>
      <a:lvl7pPr marL="2488631" algn="l" defTabSz="829544" rtl="0" eaLnBrk="1" latinLnBrk="0" hangingPunct="1">
        <a:defRPr sz="1633" kern="1200">
          <a:solidFill>
            <a:schemeClr val="tx1"/>
          </a:solidFill>
          <a:latin typeface="+mn-lt"/>
          <a:ea typeface="+mn-ea"/>
          <a:cs typeface="+mn-cs"/>
        </a:defRPr>
      </a:lvl7pPr>
      <a:lvl8pPr marL="2903403" algn="l" defTabSz="829544" rtl="0" eaLnBrk="1" latinLnBrk="0" hangingPunct="1">
        <a:defRPr sz="1633" kern="1200">
          <a:solidFill>
            <a:schemeClr val="tx1"/>
          </a:solidFill>
          <a:latin typeface="+mn-lt"/>
          <a:ea typeface="+mn-ea"/>
          <a:cs typeface="+mn-cs"/>
        </a:defRPr>
      </a:lvl8pPr>
      <a:lvl9pPr marL="3318175" algn="l" defTabSz="829544" rtl="0" eaLnBrk="1" latinLnBrk="0" hangingPunct="1">
        <a:defRPr sz="16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9.xml"/><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29.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9.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hyperlink" Target="https://facilites-circulation.sncf.fr/" TargetMode="External"/><Relationship Id="rId2" Type="http://schemas.openxmlformats.org/officeDocument/2006/relationships/notesSlide" Target="../notesSlides/notesSlide7.xml"/><Relationship Id="rId1" Type="http://schemas.openxmlformats.org/officeDocument/2006/relationships/slideLayout" Target="../slideLayouts/slideLayout29.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facilites-circulation.sncf.fr/" TargetMode="Externa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9.xm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9.xml"/><Relationship Id="rId5" Type="http://schemas.openxmlformats.org/officeDocument/2006/relationships/image" Target="../media/image49.png"/><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1.jpeg"/><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9.xml"/><Relationship Id="rId5" Type="http://schemas.openxmlformats.org/officeDocument/2006/relationships/image" Target="../media/image5.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9.xml"/><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7.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facilites-circulation.sncf.fr/" TargetMode="Externa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g"/><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9.xml"/><Relationship Id="rId5" Type="http://schemas.openxmlformats.org/officeDocument/2006/relationships/image" Target="../media/image71.png"/><Relationship Id="rId4" Type="http://schemas.openxmlformats.org/officeDocument/2006/relationships/image" Target="../media/image70.png"/></Relationships>
</file>

<file path=ppt/slides/_rels/slide5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9.xml"/><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95.png"/><Relationship Id="rId1" Type="http://schemas.openxmlformats.org/officeDocument/2006/relationships/slideLayout" Target="../slideLayouts/slideLayout2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9.xml"/></Relationships>
</file>

<file path=ppt/slides/_rels/slide7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9.xml"/><Relationship Id="rId4" Type="http://schemas.openxmlformats.org/officeDocument/2006/relationships/image" Target="../media/image101.png"/></Relationships>
</file>

<file path=ppt/slides/_rels/slide7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9.xml"/></Relationships>
</file>

<file path=ppt/slides/_rels/slide7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9.xml"/><Relationship Id="rId4" Type="http://schemas.openxmlformats.org/officeDocument/2006/relationships/image" Target="../media/image106.png"/></Relationships>
</file>

<file path=ppt/slides/_rels/slide7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29.xml"/></Relationships>
</file>

<file path=ppt/slides/_rels/slide8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9.xml"/></Relationships>
</file>

<file path=ppt/slides/_rels/slide8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9.xml"/></Relationships>
</file>

<file path=ppt/slides/_rels/slide83.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9.xml"/></Relationships>
</file>

<file path=ppt/slides/_rels/slide8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9.xml"/><Relationship Id="rId4" Type="http://schemas.openxmlformats.org/officeDocument/2006/relationships/image" Target="../media/image116.png"/></Relationships>
</file>

<file path=ppt/slides/_rels/slide8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9.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86.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23.png"/><Relationship Id="rId1" Type="http://schemas.openxmlformats.org/officeDocument/2006/relationships/slideLayout" Target="../slideLayouts/slideLayout29.xml"/></Relationships>
</file>

<file path=ppt/slides/_rels/slide8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29.xml"/></Relationships>
</file>

<file path=ppt/slides/_rels/slide89.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29.xml"/><Relationship Id="rId4" Type="http://schemas.openxmlformats.org/officeDocument/2006/relationships/image" Target="../media/image129.png"/></Relationships>
</file>

<file path=ppt/slides/_rels/slide91.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29.xml"/></Relationships>
</file>

<file path=ppt/slides/_rels/slide92.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9.xml"/></Relationships>
</file>

<file path=ppt/slides/_rels/slide9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9.xml"/></Relationships>
</file>

<file path=ppt/slides/_rels/slide9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29.xml"/><Relationship Id="rId4" Type="http://schemas.openxmlformats.org/officeDocument/2006/relationships/image" Target="../media/image135.png"/></Relationships>
</file>

<file path=ppt/slides/_rels/slide9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29.xml"/><Relationship Id="rId6" Type="http://schemas.openxmlformats.org/officeDocument/2006/relationships/image" Target="../media/image139.png"/><Relationship Id="rId5" Type="http://schemas.openxmlformats.org/officeDocument/2006/relationships/image" Target="../media/image134.png"/><Relationship Id="rId4" Type="http://schemas.openxmlformats.org/officeDocument/2006/relationships/image" Target="../media/image138.png"/></Relationships>
</file>

<file path=ppt/slides/_rels/slide96.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29.xml"/><Relationship Id="rId5" Type="http://schemas.openxmlformats.org/officeDocument/2006/relationships/image" Target="../media/image134.png"/><Relationship Id="rId4" Type="http://schemas.openxmlformats.org/officeDocument/2006/relationships/image" Target="../media/image142.png"/></Relationships>
</file>

<file path=ppt/slides/_rels/slide9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43.png"/><Relationship Id="rId1" Type="http://schemas.openxmlformats.org/officeDocument/2006/relationships/slideLayout" Target="../slideLayouts/slideLayout29.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44.png"/></Relationships>
</file>

<file path=ppt/slides/_rels/slide9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29.xml"/><Relationship Id="rId5" Type="http://schemas.openxmlformats.org/officeDocument/2006/relationships/image" Target="../media/image135.png"/><Relationship Id="rId4" Type="http://schemas.openxmlformats.org/officeDocument/2006/relationships/image" Target="../media/image149.png"/></Relationships>
</file>

<file path=ppt/slides/slide1.xml><?xml version="1.0" encoding="utf-8"?>
<p:sld xmlns:a="http://schemas.openxmlformats.org/drawingml/2006/main" xmlns:r="http://schemas.openxmlformats.org/officeDocument/2006/relationships" xmlns:p="http://schemas.openxmlformats.org/presentationml/2006/main">
  <p:cSld name="Slide39">
    <p:bg>
      <p:bgPr>
        <a:blipFill>
          <a:blip r:embed="rId2"/>
          <a:stretch>
            <a:fillRect/>
          </a:stretch>
        </a:blipFill>
        <a:effectLst/>
      </p:bgPr>
    </p:bg>
    <p:spTree>
      <p:nvGrpSpPr>
        <p:cNvPr id="1" name=""/>
        <p:cNvGrpSpPr/>
        <p:nvPr/>
      </p:nvGrpSpPr>
      <p:grpSpPr>
        <a:xfrm>
          <a:off x="0" y="0"/>
          <a:ext cx="0" cy="0"/>
          <a:chOff x="0" y="0"/>
          <a:chExt cx="0" cy="0"/>
        </a:xfrm>
      </p:grpSpPr>
      <p:pic>
        <p:nvPicPr>
          <p:cNvPr id="3" name="Image 4" descr="Une image contenant carte&#10;&#10;Description générée automatiquement">
            <a:extLst>
              <a:ext uri="{FF2B5EF4-FFF2-40B4-BE49-F238E27FC236}">
                <a16:creationId xmlns:a16="http://schemas.microsoft.com/office/drawing/2014/main" id="{F4881B5D-354C-4743-9EB6-E0C6B3477D53}"/>
              </a:ext>
            </a:extLst>
          </p:cNvPr>
          <p:cNvPicPr>
            <a:picLocks noChangeAspect="1"/>
          </p:cNvPicPr>
          <p:nvPr/>
        </p:nvPicPr>
        <p:blipFill>
          <a:blip r:embed="rId3"/>
          <a:stretch>
            <a:fillRect/>
          </a:stretch>
        </p:blipFill>
        <p:spPr>
          <a:xfrm>
            <a:off x="891333" y="199087"/>
            <a:ext cx="2159009" cy="2353476"/>
          </a:xfrm>
          <a:prstGeom prst="rect">
            <a:avLst/>
          </a:prstGeom>
          <a:noFill/>
          <a:ln cap="flat">
            <a:noFill/>
          </a:ln>
        </p:spPr>
      </p:pic>
      <p:pic>
        <p:nvPicPr>
          <p:cNvPr id="4" name="Image 5" descr="Une image contenant texte, intérieur, rayon&#10;&#10;Description générée automatiquement">
            <a:extLst>
              <a:ext uri="{FF2B5EF4-FFF2-40B4-BE49-F238E27FC236}">
                <a16:creationId xmlns:a16="http://schemas.microsoft.com/office/drawing/2014/main" id="{F4357A17-8537-4E74-AEEC-32D875D8E936}"/>
              </a:ext>
            </a:extLst>
          </p:cNvPr>
          <p:cNvPicPr>
            <a:picLocks noChangeAspect="1"/>
          </p:cNvPicPr>
          <p:nvPr/>
        </p:nvPicPr>
        <p:blipFill>
          <a:blip r:embed="rId4"/>
          <a:stretch>
            <a:fillRect/>
          </a:stretch>
        </p:blipFill>
        <p:spPr>
          <a:xfrm>
            <a:off x="4126200" y="2197193"/>
            <a:ext cx="2489809" cy="1720861"/>
          </a:xfrm>
          <a:prstGeom prst="rect">
            <a:avLst/>
          </a:prstGeom>
          <a:noFill/>
          <a:ln cap="flat">
            <a:noFill/>
          </a:ln>
        </p:spPr>
      </p:pic>
      <p:pic>
        <p:nvPicPr>
          <p:cNvPr id="5" name="Image 6" descr="Une image contenant texte, orange, capture d’écran&#10;&#10;Description générée automatiquement">
            <a:extLst>
              <a:ext uri="{FF2B5EF4-FFF2-40B4-BE49-F238E27FC236}">
                <a16:creationId xmlns:a16="http://schemas.microsoft.com/office/drawing/2014/main" id="{AA2A643C-7622-42A4-AED2-897A1CD3C0C8}"/>
              </a:ext>
            </a:extLst>
          </p:cNvPr>
          <p:cNvPicPr>
            <a:picLocks noChangeAspect="1"/>
          </p:cNvPicPr>
          <p:nvPr/>
        </p:nvPicPr>
        <p:blipFill>
          <a:blip r:embed="rId5"/>
          <a:stretch>
            <a:fillRect/>
          </a:stretch>
        </p:blipFill>
        <p:spPr>
          <a:xfrm>
            <a:off x="8407384" y="3757012"/>
            <a:ext cx="1629921" cy="2602317"/>
          </a:xfrm>
          <a:prstGeom prst="rect">
            <a:avLst/>
          </a:prstGeom>
          <a:noFill/>
          <a:ln cap="flat">
            <a:noFill/>
          </a:ln>
        </p:spPr>
      </p:pic>
      <p:sp>
        <p:nvSpPr>
          <p:cNvPr id="6" name="Flèche : virage 7">
            <a:extLst>
              <a:ext uri="{FF2B5EF4-FFF2-40B4-BE49-F238E27FC236}">
                <a16:creationId xmlns:a16="http://schemas.microsoft.com/office/drawing/2014/main" id="{ADA73B37-82B0-427C-8584-7CB391E88CF0}"/>
              </a:ext>
            </a:extLst>
          </p:cNvPr>
          <p:cNvSpPr/>
          <p:nvPr/>
        </p:nvSpPr>
        <p:spPr>
          <a:xfrm flipV="1">
            <a:off x="1999296" y="2660980"/>
            <a:ext cx="6220150" cy="3093696"/>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10197D"/>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pic>
        <p:nvPicPr>
          <p:cNvPr id="7" name="Image 9">
            <a:extLst>
              <a:ext uri="{FF2B5EF4-FFF2-40B4-BE49-F238E27FC236}">
                <a16:creationId xmlns:a16="http://schemas.microsoft.com/office/drawing/2014/main" id="{9EC62CC4-D7E4-4C4F-BA25-C497F9CFAB87}"/>
              </a:ext>
            </a:extLst>
          </p:cNvPr>
          <p:cNvPicPr>
            <a:picLocks noChangeAspect="1"/>
          </p:cNvPicPr>
          <p:nvPr/>
        </p:nvPicPr>
        <p:blipFill>
          <a:blip r:embed="rId6"/>
          <a:stretch>
            <a:fillRect/>
          </a:stretch>
        </p:blipFill>
        <p:spPr>
          <a:xfrm>
            <a:off x="4561022" y="197181"/>
            <a:ext cx="5317600" cy="1350220"/>
          </a:xfrm>
          <a:prstGeom prst="rect">
            <a:avLst/>
          </a:prstGeom>
          <a:noFill/>
          <a:ln cap="flat">
            <a:noFill/>
          </a:ln>
        </p:spPr>
      </p:pic>
      <p:sp>
        <p:nvSpPr>
          <p:cNvPr id="8" name="ZoneTexte 9">
            <a:extLst>
              <a:ext uri="{FF2B5EF4-FFF2-40B4-BE49-F238E27FC236}">
                <a16:creationId xmlns:a16="http://schemas.microsoft.com/office/drawing/2014/main" id="{5DD2C33D-C7EA-4813-861C-C0A0ADFB8606}"/>
              </a:ext>
            </a:extLst>
          </p:cNvPr>
          <p:cNvSpPr txBox="1"/>
          <p:nvPr/>
        </p:nvSpPr>
        <p:spPr>
          <a:xfrm>
            <a:off x="3859021" y="4687749"/>
            <a:ext cx="4729474" cy="47463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540">
                <a:solidFill>
                  <a:srgbClr val="FFFF00"/>
                </a:solidFill>
                <a:latin typeface="Avenir Next LT Pro"/>
              </a:rPr>
              <a:t>On va tout vous expliquer !</a:t>
            </a:r>
          </a:p>
        </p:txBody>
      </p:sp>
      <p:sp>
        <p:nvSpPr>
          <p:cNvPr id="9" name="ZoneTexte 10">
            <a:extLst>
              <a:ext uri="{FF2B5EF4-FFF2-40B4-BE49-F238E27FC236}">
                <a16:creationId xmlns:a16="http://schemas.microsoft.com/office/drawing/2014/main" id="{D1C7583F-3D26-4D5C-98CD-7D100A4D287E}"/>
              </a:ext>
            </a:extLst>
          </p:cNvPr>
          <p:cNvSpPr txBox="1"/>
          <p:nvPr/>
        </p:nvSpPr>
        <p:spPr>
          <a:xfrm>
            <a:off x="5438116" y="6557155"/>
            <a:ext cx="4558732" cy="251372"/>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089" b="1">
                <a:solidFill>
                  <a:srgbClr val="000000"/>
                </a:solidFill>
                <a:latin typeface="Calibri"/>
                <a:ea typeface="Calibri"/>
                <a:cs typeface="Calibri"/>
              </a:rPr>
              <a:t> Document conçu par François Milenkovic de la section FGRCF de Lunéville. </a:t>
            </a:r>
            <a:endParaRPr lang="fr-FR" sz="1089" b="1">
              <a:solidFill>
                <a:srgbClr val="000000"/>
              </a:solidFill>
              <a:latin typeface="Calibri"/>
              <a:cs typeface="Calibri"/>
            </a:endParaRPr>
          </a:p>
        </p:txBody>
      </p:sp>
      <p:sp>
        <p:nvSpPr>
          <p:cNvPr id="10" name="Espace réservé du numéro de diapositive 10">
            <a:extLst>
              <a:ext uri="{FF2B5EF4-FFF2-40B4-BE49-F238E27FC236}">
                <a16:creationId xmlns:a16="http://schemas.microsoft.com/office/drawing/2014/main" id="{49573745-A5DA-4E79-B0C8-56B28FBA9742}"/>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9EFE7101-0894-4AA5-A2DA-2E5D8FCCE8EB}" type="slidenum">
              <a:rPr sz="1633"/>
              <a:pPr algn="r" defTabSz="829544" hangingPunct="0">
                <a:defRPr sz="1800" b="0" i="0" u="none" strike="noStrike" kern="0" cap="none" spc="0" baseline="0">
                  <a:solidFill>
                    <a:srgbClr val="000000"/>
                  </a:solidFill>
                  <a:uFillTx/>
                </a:defRPr>
              </a:pPr>
              <a:t>1</a:t>
            </a:fld>
            <a:endParaRPr lang="fr-FR" sz="1270">
              <a:solidFill>
                <a:srgbClr val="000000"/>
              </a:solidFill>
              <a:latin typeface="Times New Roman" pitchFamily="18"/>
              <a:ea typeface="Arial Unicode MS" pitchFamily="2"/>
              <a:cs typeface="Tahoma" pitchFamily="2"/>
            </a:endParaRPr>
          </a:p>
        </p:txBody>
      </p:sp>
      <p:sp>
        <p:nvSpPr>
          <p:cNvPr id="11" name="Espace réservé du numéro de diapositive 10">
            <a:extLst>
              <a:ext uri="{FF2B5EF4-FFF2-40B4-BE49-F238E27FC236}">
                <a16:creationId xmlns:a16="http://schemas.microsoft.com/office/drawing/2014/main" id="{EE3CE41C-07D8-4D92-A329-993765607F5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826E19E-512E-4722-BEF8-A8BF06598E05}" type="slidenum">
              <a:rPr sz="1633"/>
              <a:pPr algn="r" defTabSz="829544" hangingPunct="0">
                <a:defRPr sz="1800" b="0" i="0" u="none" strike="noStrike" kern="0" cap="none" spc="0" baseline="0">
                  <a:solidFill>
                    <a:srgbClr val="000000"/>
                  </a:solidFill>
                  <a:uFillTx/>
                </a:defRPr>
              </a:pPr>
              <a:t>1</a:t>
            </a:fld>
            <a:endParaRPr lang="fr-FR" sz="1270">
              <a:solidFill>
                <a:srgbClr val="000000"/>
              </a:solidFill>
              <a:latin typeface="Times New Roman" pitchFamily="18"/>
              <a:ea typeface="Arial Unicode MS" pitchFamily="2"/>
              <a:cs typeface="Tahoma" pitchFamily="2"/>
            </a:endParaRPr>
          </a:p>
        </p:txBody>
      </p:sp>
      <p:sp>
        <p:nvSpPr>
          <p:cNvPr id="12" name="ZoneTexte 11">
            <a:extLst>
              <a:ext uri="{FF2B5EF4-FFF2-40B4-BE49-F238E27FC236}">
                <a16:creationId xmlns:a16="http://schemas.microsoft.com/office/drawing/2014/main" id="{27168203-9BC0-49AF-868B-748F4B731E60}"/>
              </a:ext>
            </a:extLst>
          </p:cNvPr>
          <p:cNvSpPr txBox="1"/>
          <p:nvPr/>
        </p:nvSpPr>
        <p:spPr>
          <a:xfrm>
            <a:off x="7872186" y="1903185"/>
            <a:ext cx="3741056" cy="1384995"/>
          </a:xfrm>
          <a:prstGeom prst="rect">
            <a:avLst/>
          </a:prstGeom>
          <a:solidFill>
            <a:srgbClr val="00206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dirty="0">
                <a:solidFill>
                  <a:srgbClr val="FFFF00"/>
                </a:solidFill>
                <a:latin typeface="Avenir Next LT Pro"/>
              </a:rPr>
              <a:t>1ère étape :</a:t>
            </a:r>
          </a:p>
          <a:p>
            <a:pPr algn="ctr"/>
            <a:r>
              <a:rPr lang="fr-FR" sz="2800" dirty="0">
                <a:solidFill>
                  <a:srgbClr val="FFFF00"/>
                </a:solidFill>
                <a:latin typeface="Avenir Next LT Pro"/>
                <a:cs typeface="Calibri"/>
              </a:rPr>
              <a:t>Présentation de la démarche MFCD</a:t>
            </a:r>
          </a:p>
        </p:txBody>
      </p:sp>
    </p:spTree>
    <p:extLst>
      <p:ext uri="{BB962C8B-B14F-4D97-AF65-F5344CB8AC3E}">
        <p14:creationId xmlns:p14="http://schemas.microsoft.com/office/powerpoint/2010/main" val="32736702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3">
            <a:extLst>
              <a:ext uri="{FF2B5EF4-FFF2-40B4-BE49-F238E27FC236}">
                <a16:creationId xmlns:a16="http://schemas.microsoft.com/office/drawing/2014/main" id="{8C120FF8-A899-4066-BD47-CFF8006A6494}"/>
              </a:ext>
            </a:extLst>
          </p:cNvPr>
          <p:cNvPicPr>
            <a:picLocks noChangeAspect="1"/>
          </p:cNvPicPr>
          <p:nvPr/>
        </p:nvPicPr>
        <p:blipFill>
          <a:blip r:embed="rId2"/>
          <a:stretch>
            <a:fillRect/>
          </a:stretch>
        </p:blipFill>
        <p:spPr>
          <a:xfrm>
            <a:off x="6723342" y="91134"/>
            <a:ext cx="3114257" cy="6453134"/>
          </a:xfrm>
          <a:prstGeom prst="rect">
            <a:avLst/>
          </a:prstGeom>
        </p:spPr>
      </p:pic>
      <p:pic>
        <p:nvPicPr>
          <p:cNvPr id="4" name="Image 4" descr="Une image contenant texte&#10;&#10;Description générée automatiquement">
            <a:extLst>
              <a:ext uri="{FF2B5EF4-FFF2-40B4-BE49-F238E27FC236}">
                <a16:creationId xmlns:a16="http://schemas.microsoft.com/office/drawing/2014/main" id="{73FAD827-597D-4262-A912-E38EADB41721}"/>
              </a:ext>
            </a:extLst>
          </p:cNvPr>
          <p:cNvPicPr>
            <a:picLocks noChangeAspect="1"/>
          </p:cNvPicPr>
          <p:nvPr/>
        </p:nvPicPr>
        <p:blipFill>
          <a:blip r:embed="rId3"/>
          <a:stretch>
            <a:fillRect/>
          </a:stretch>
        </p:blipFill>
        <p:spPr>
          <a:xfrm>
            <a:off x="8838902" y="1487249"/>
            <a:ext cx="630360" cy="856029"/>
          </a:xfrm>
          <a:prstGeom prst="rect">
            <a:avLst/>
          </a:prstGeom>
        </p:spPr>
      </p:pic>
      <p:sp>
        <p:nvSpPr>
          <p:cNvPr id="5" name="Organigramme : Procédé 4">
            <a:extLst>
              <a:ext uri="{FF2B5EF4-FFF2-40B4-BE49-F238E27FC236}">
                <a16:creationId xmlns:a16="http://schemas.microsoft.com/office/drawing/2014/main" id="{3282F532-57DB-43AC-AAB0-578A401D15B3}"/>
              </a:ext>
            </a:extLst>
          </p:cNvPr>
          <p:cNvSpPr/>
          <p:nvPr/>
        </p:nvSpPr>
        <p:spPr>
          <a:xfrm>
            <a:off x="7225602" y="1644030"/>
            <a:ext cx="918307" cy="94204"/>
          </a:xfrm>
          <a:prstGeom prst="flowChartProces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4182D18C-D30A-4557-B966-E1930053B453}"/>
              </a:ext>
            </a:extLst>
          </p:cNvPr>
          <p:cNvSpPr txBox="1"/>
          <p:nvPr/>
        </p:nvSpPr>
        <p:spPr>
          <a:xfrm>
            <a:off x="793331" y="2042396"/>
            <a:ext cx="4517011" cy="1754326"/>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dirty="0">
                <a:latin typeface="Avenir Next LT Pro"/>
              </a:rPr>
              <a:t>Justificatif de facilités de circulation, modèle A4 :</a:t>
            </a:r>
          </a:p>
          <a:p>
            <a:endParaRPr lang="fr-FR" dirty="0">
              <a:latin typeface="Avenir Next LT Pro"/>
            </a:endParaRPr>
          </a:p>
          <a:p>
            <a:r>
              <a:rPr lang="fr-FR" dirty="0">
                <a:latin typeface="Avenir Next LT Pro"/>
              </a:rPr>
              <a:t>- En haut carte de circulation digitalisée</a:t>
            </a:r>
          </a:p>
          <a:p>
            <a:endParaRPr lang="fr-FR" dirty="0">
              <a:latin typeface="Avenir Next LT Pro"/>
            </a:endParaRPr>
          </a:p>
          <a:p>
            <a:r>
              <a:rPr lang="fr-FR" dirty="0">
                <a:latin typeface="Avenir Next LT Pro"/>
              </a:rPr>
              <a:t>- QR code case voyage</a:t>
            </a:r>
          </a:p>
        </p:txBody>
      </p:sp>
      <p:sp>
        <p:nvSpPr>
          <p:cNvPr id="9" name="Flèche : droite 8">
            <a:extLst>
              <a:ext uri="{FF2B5EF4-FFF2-40B4-BE49-F238E27FC236}">
                <a16:creationId xmlns:a16="http://schemas.microsoft.com/office/drawing/2014/main" id="{7B99A62F-9FC3-40D9-8703-AF72381DCCC4}"/>
              </a:ext>
            </a:extLst>
          </p:cNvPr>
          <p:cNvSpPr/>
          <p:nvPr/>
        </p:nvSpPr>
        <p:spPr>
          <a:xfrm rot="-1140000">
            <a:off x="5048673" y="2469210"/>
            <a:ext cx="1895928" cy="353786"/>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Flèche : droite 9">
            <a:extLst>
              <a:ext uri="{FF2B5EF4-FFF2-40B4-BE49-F238E27FC236}">
                <a16:creationId xmlns:a16="http://schemas.microsoft.com/office/drawing/2014/main" id="{E5D8A6D1-6CE0-4364-ADD2-5104E3E35EB9}"/>
              </a:ext>
            </a:extLst>
          </p:cNvPr>
          <p:cNvSpPr/>
          <p:nvPr/>
        </p:nvSpPr>
        <p:spPr>
          <a:xfrm rot="1020000">
            <a:off x="3573561" y="3963213"/>
            <a:ext cx="3456213" cy="308428"/>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37B91A1D-1A74-4102-B66D-8A9D57E570BF}"/>
              </a:ext>
            </a:extLst>
          </p:cNvPr>
          <p:cNvSpPr txBox="1"/>
          <p:nvPr/>
        </p:nvSpPr>
        <p:spPr>
          <a:xfrm>
            <a:off x="370115" y="170542"/>
            <a:ext cx="3414485" cy="1015663"/>
          </a:xfrm>
          <a:prstGeom prst="rect">
            <a:avLst/>
          </a:prstGeom>
          <a:solidFill>
            <a:srgbClr val="00B05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000" dirty="0">
                <a:solidFill>
                  <a:srgbClr val="FFFFFF"/>
                </a:solidFill>
                <a:latin typeface="Avenir Next LT Pro"/>
              </a:rPr>
              <a:t>Voici le courrier envoyé par l'Assistance Utilisateurs suite à votre appel</a:t>
            </a:r>
            <a:endParaRPr lang="fr-FR" sz="2000" dirty="0">
              <a:solidFill>
                <a:srgbClr val="FFFFFF"/>
              </a:solidFill>
              <a:latin typeface="Avenir Next LT Pro"/>
              <a:cs typeface="Calibri"/>
            </a:endParaRPr>
          </a:p>
        </p:txBody>
      </p:sp>
    </p:spTree>
    <p:extLst>
      <p:ext uri="{BB962C8B-B14F-4D97-AF65-F5344CB8AC3E}">
        <p14:creationId xmlns:p14="http://schemas.microsoft.com/office/powerpoint/2010/main" val="3867997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Une image contenant texte, journal, reçu, capture d’écran&#10;&#10;Description générée automatiquement">
            <a:extLst>
              <a:ext uri="{FF2B5EF4-FFF2-40B4-BE49-F238E27FC236}">
                <a16:creationId xmlns:a16="http://schemas.microsoft.com/office/drawing/2014/main" id="{EA5A4873-AAA7-488A-A505-A4433E940CFA}"/>
              </a:ext>
            </a:extLst>
          </p:cNvPr>
          <p:cNvPicPr>
            <a:picLocks noChangeAspect="1"/>
          </p:cNvPicPr>
          <p:nvPr/>
        </p:nvPicPr>
        <p:blipFill>
          <a:blip r:embed="rId2"/>
          <a:stretch>
            <a:fillRect/>
          </a:stretch>
        </p:blipFill>
        <p:spPr>
          <a:xfrm>
            <a:off x="1335872" y="2069412"/>
            <a:ext cx="3876430" cy="2631254"/>
          </a:xfrm>
          <a:prstGeom prst="rect">
            <a:avLst/>
          </a:prstGeom>
        </p:spPr>
      </p:pic>
      <p:sp>
        <p:nvSpPr>
          <p:cNvPr id="3" name="ZoneTexte 2">
            <a:extLst>
              <a:ext uri="{FF2B5EF4-FFF2-40B4-BE49-F238E27FC236}">
                <a16:creationId xmlns:a16="http://schemas.microsoft.com/office/drawing/2014/main" id="{DB7A6FEA-9A19-43EC-900A-10AA73278E7B}"/>
              </a:ext>
            </a:extLst>
          </p:cNvPr>
          <p:cNvSpPr txBox="1"/>
          <p:nvPr/>
        </p:nvSpPr>
        <p:spPr>
          <a:xfrm>
            <a:off x="4376720" y="3672638"/>
            <a:ext cx="633045" cy="338554"/>
          </a:xfrm>
          <a:prstGeom prst="rect">
            <a:avLst/>
          </a:prstGeom>
          <a:solidFill>
            <a:schemeClr val="bg1"/>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600" b="1" dirty="0"/>
              <a:t>2022</a:t>
            </a:r>
            <a:endParaRPr lang="fr-FR" sz="1600" b="1" dirty="0">
              <a:cs typeface="Calibri"/>
            </a:endParaRPr>
          </a:p>
        </p:txBody>
      </p:sp>
      <p:sp>
        <p:nvSpPr>
          <p:cNvPr id="4" name="ZoneTexte 3">
            <a:extLst>
              <a:ext uri="{FF2B5EF4-FFF2-40B4-BE49-F238E27FC236}">
                <a16:creationId xmlns:a16="http://schemas.microsoft.com/office/drawing/2014/main" id="{C9E77DF8-976B-47F1-92C0-91FB6AFEFAD8}"/>
              </a:ext>
            </a:extLst>
          </p:cNvPr>
          <p:cNvSpPr txBox="1"/>
          <p:nvPr/>
        </p:nvSpPr>
        <p:spPr>
          <a:xfrm>
            <a:off x="1182007" y="4878265"/>
            <a:ext cx="4179274" cy="923330"/>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fr-FR" dirty="0">
                <a:latin typeface="Avenir Next LT Pro"/>
              </a:rPr>
              <a:t>La carte de circulation "Ayant-droit" actuelle est valable jusqu'au 31/12/2022</a:t>
            </a:r>
          </a:p>
        </p:txBody>
      </p:sp>
      <p:pic>
        <p:nvPicPr>
          <p:cNvPr id="5" name="Image 5" descr="Une image contenant texte&#10;&#10;Description générée automatiquement">
            <a:extLst>
              <a:ext uri="{FF2B5EF4-FFF2-40B4-BE49-F238E27FC236}">
                <a16:creationId xmlns:a16="http://schemas.microsoft.com/office/drawing/2014/main" id="{76A154B1-6750-4045-B6E5-E7867384333F}"/>
              </a:ext>
            </a:extLst>
          </p:cNvPr>
          <p:cNvPicPr>
            <a:picLocks noChangeAspect="1"/>
          </p:cNvPicPr>
          <p:nvPr/>
        </p:nvPicPr>
        <p:blipFill>
          <a:blip r:embed="rId3"/>
          <a:stretch>
            <a:fillRect/>
          </a:stretch>
        </p:blipFill>
        <p:spPr>
          <a:xfrm>
            <a:off x="6830721" y="1855468"/>
            <a:ext cx="3840842" cy="3359818"/>
          </a:xfrm>
          <a:prstGeom prst="rect">
            <a:avLst/>
          </a:prstGeom>
        </p:spPr>
      </p:pic>
      <p:sp>
        <p:nvSpPr>
          <p:cNvPr id="6" name="ZoneTexte 5">
            <a:extLst>
              <a:ext uri="{FF2B5EF4-FFF2-40B4-BE49-F238E27FC236}">
                <a16:creationId xmlns:a16="http://schemas.microsoft.com/office/drawing/2014/main" id="{F5C1A649-5D69-4848-8B84-6971C0B81BAD}"/>
              </a:ext>
            </a:extLst>
          </p:cNvPr>
          <p:cNvSpPr txBox="1"/>
          <p:nvPr/>
        </p:nvSpPr>
        <p:spPr>
          <a:xfrm>
            <a:off x="6779078" y="5250193"/>
            <a:ext cx="4115775" cy="923330"/>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fr-FR" dirty="0">
                <a:latin typeface="Avenir Next LT Pro"/>
              </a:rPr>
              <a:t>La nouvelle carte de circulation "Ayant-droit" digitalisée à compter du deuxième semestre 2022</a:t>
            </a:r>
          </a:p>
        </p:txBody>
      </p:sp>
      <p:sp>
        <p:nvSpPr>
          <p:cNvPr id="13" name="ZoneTexte 1">
            <a:extLst>
              <a:ext uri="{FF2B5EF4-FFF2-40B4-BE49-F238E27FC236}">
                <a16:creationId xmlns:a16="http://schemas.microsoft.com/office/drawing/2014/main" id="{2D3CDE05-297B-40B4-81C3-02DF4038CDB8}"/>
              </a:ext>
            </a:extLst>
          </p:cNvPr>
          <p:cNvSpPr txBox="1"/>
          <p:nvPr/>
        </p:nvSpPr>
        <p:spPr>
          <a:xfrm>
            <a:off x="515257" y="315684"/>
            <a:ext cx="6544126" cy="400110"/>
          </a:xfrm>
          <a:prstGeom prst="rect">
            <a:avLst/>
          </a:prstGeom>
          <a:solidFill>
            <a:srgbClr val="00B050"/>
          </a:solidFill>
          <a:ln w="57150">
            <a:solidFill>
              <a:schemeClr val="accent6">
                <a:lumMod val="50000"/>
              </a:schemeClr>
            </a:solid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000" dirty="0">
                <a:solidFill>
                  <a:srgbClr val="FFFFFF"/>
                </a:solidFill>
                <a:latin typeface="Avenir Next LT Pro"/>
              </a:rPr>
              <a:t>Évolution de la carte de circulation "Ayant-droit" </a:t>
            </a:r>
            <a:endParaRPr lang="fr-FR" sz="2000" dirty="0">
              <a:solidFill>
                <a:srgbClr val="FFFFFF"/>
              </a:solidFill>
              <a:latin typeface="Avenir Next LT Pro"/>
              <a:cs typeface="Calibri"/>
            </a:endParaRPr>
          </a:p>
        </p:txBody>
      </p:sp>
      <p:sp>
        <p:nvSpPr>
          <p:cNvPr id="14" name="ZoneTexte 1">
            <a:extLst>
              <a:ext uri="{FF2B5EF4-FFF2-40B4-BE49-F238E27FC236}">
                <a16:creationId xmlns:a16="http://schemas.microsoft.com/office/drawing/2014/main" id="{431C0AAB-58FC-479A-8E03-DB965C1D6C32}"/>
              </a:ext>
            </a:extLst>
          </p:cNvPr>
          <p:cNvSpPr txBox="1"/>
          <p:nvPr/>
        </p:nvSpPr>
        <p:spPr>
          <a:xfrm>
            <a:off x="1903185" y="1422398"/>
            <a:ext cx="2852055" cy="470736"/>
          </a:xfrm>
          <a:prstGeom prst="rect">
            <a:avLst/>
          </a:prstGeom>
          <a:solidFill>
            <a:schemeClr val="accent1"/>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solidFill>
                  <a:srgbClr val="FFFFFF"/>
                </a:solidFill>
                <a:latin typeface="Avenir Next LT Pro"/>
                <a:cs typeface="Calibri"/>
              </a:rPr>
              <a:t>Jusqu'à fin 2022</a:t>
            </a:r>
          </a:p>
        </p:txBody>
      </p:sp>
      <p:sp>
        <p:nvSpPr>
          <p:cNvPr id="15" name="ZoneTexte 1">
            <a:extLst>
              <a:ext uri="{FF2B5EF4-FFF2-40B4-BE49-F238E27FC236}">
                <a16:creationId xmlns:a16="http://schemas.microsoft.com/office/drawing/2014/main" id="{8559EC9C-777C-4E60-9C1D-74B2098AC24E}"/>
              </a:ext>
            </a:extLst>
          </p:cNvPr>
          <p:cNvSpPr txBox="1"/>
          <p:nvPr/>
        </p:nvSpPr>
        <p:spPr>
          <a:xfrm>
            <a:off x="7454898" y="1349826"/>
            <a:ext cx="2852055" cy="470736"/>
          </a:xfrm>
          <a:prstGeom prst="rect">
            <a:avLst/>
          </a:prstGeom>
          <a:solidFill>
            <a:srgbClr val="00B050"/>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solidFill>
                  <a:srgbClr val="FFFFFF"/>
                </a:solidFill>
                <a:latin typeface="Avenir Next LT Pro"/>
                <a:cs typeface="Calibri"/>
              </a:rPr>
              <a:t>À partir de 2023</a:t>
            </a:r>
          </a:p>
        </p:txBody>
      </p:sp>
    </p:spTree>
    <p:extLst>
      <p:ext uri="{BB962C8B-B14F-4D97-AF65-F5344CB8AC3E}">
        <p14:creationId xmlns:p14="http://schemas.microsoft.com/office/powerpoint/2010/main" val="15107517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47D6068E-3EEF-4486-AD06-6694117705A8}"/>
              </a:ext>
            </a:extLst>
          </p:cNvPr>
          <p:cNvSpPr txBox="1"/>
          <p:nvPr/>
        </p:nvSpPr>
        <p:spPr>
          <a:xfrm>
            <a:off x="615043" y="542470"/>
            <a:ext cx="6344554" cy="2799934"/>
          </a:xfrm>
          <a:prstGeom prst="rect">
            <a:avLst/>
          </a:prstGeom>
          <a:solidFill>
            <a:srgbClr val="C0000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50000"/>
              </a:lnSpc>
            </a:pPr>
            <a:r>
              <a:rPr lang="fr-FR" sz="2400" dirty="0">
                <a:solidFill>
                  <a:srgbClr val="FFFFFF"/>
                </a:solidFill>
                <a:latin typeface="Avenir Next LT Pro"/>
              </a:rPr>
              <a:t>Fin 2022, les personnes ne disposant pas de moyen informatique, ni smartphone, devront appeler l'Assistance Utilisateurs pour demander leur carte de circulation valable 1 an .</a:t>
            </a:r>
            <a:endParaRPr lang="fr-FR" sz="2400" dirty="0">
              <a:solidFill>
                <a:srgbClr val="FFFFFF"/>
              </a:solidFill>
              <a:latin typeface="Avenir Next LT Pro"/>
              <a:cs typeface="Calibri"/>
            </a:endParaRPr>
          </a:p>
        </p:txBody>
      </p:sp>
      <p:sp>
        <p:nvSpPr>
          <p:cNvPr id="3" name="ZoneTexte 2">
            <a:extLst>
              <a:ext uri="{FF2B5EF4-FFF2-40B4-BE49-F238E27FC236}">
                <a16:creationId xmlns:a16="http://schemas.microsoft.com/office/drawing/2014/main" id="{4EC61D46-284B-4796-9733-2A19FA2A42CF}"/>
              </a:ext>
            </a:extLst>
          </p:cNvPr>
          <p:cNvSpPr txBox="1"/>
          <p:nvPr/>
        </p:nvSpPr>
        <p:spPr>
          <a:xfrm>
            <a:off x="7228115" y="814614"/>
            <a:ext cx="4503056" cy="1905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200000"/>
              </a:lnSpc>
            </a:pPr>
            <a:r>
              <a:rPr lang="fr-FR" sz="2800" b="1" dirty="0">
                <a:solidFill>
                  <a:srgbClr val="FF0000"/>
                </a:solidFill>
                <a:latin typeface="Avenir Next LT Pro"/>
              </a:rPr>
              <a:t>l’Assistance Utilisateurs </a:t>
            </a:r>
            <a:endParaRPr lang="fr-FR" sz="2800" dirty="0">
              <a:solidFill>
                <a:srgbClr val="000000"/>
              </a:solidFill>
              <a:latin typeface="Calibri" panose="020F0502020204030204"/>
              <a:cs typeface="Calibri" panose="020F0502020204030204"/>
            </a:endParaRPr>
          </a:p>
          <a:p>
            <a:pPr algn="ctr">
              <a:lnSpc>
                <a:spcPct val="200000"/>
              </a:lnSpc>
            </a:pPr>
            <a:r>
              <a:rPr lang="fr-FR" sz="3600" b="1" dirty="0">
                <a:solidFill>
                  <a:srgbClr val="FF0000"/>
                </a:solidFill>
                <a:latin typeface="Avenir Next LT Pro"/>
              </a:rPr>
              <a:t>0809 400 110</a:t>
            </a:r>
            <a:endParaRPr lang="fr-FR" sz="3600" dirty="0">
              <a:cs typeface="Calibri"/>
            </a:endParaRPr>
          </a:p>
        </p:txBody>
      </p:sp>
      <p:sp>
        <p:nvSpPr>
          <p:cNvPr id="4" name="Flèche : virage 3">
            <a:extLst>
              <a:ext uri="{FF2B5EF4-FFF2-40B4-BE49-F238E27FC236}">
                <a16:creationId xmlns:a16="http://schemas.microsoft.com/office/drawing/2014/main" id="{046ACE73-980C-4FCF-8041-B67C293F2D0B}"/>
              </a:ext>
            </a:extLst>
          </p:cNvPr>
          <p:cNvSpPr/>
          <p:nvPr/>
        </p:nvSpPr>
        <p:spPr>
          <a:xfrm flipV="1">
            <a:off x="1434592" y="2786016"/>
            <a:ext cx="816428" cy="1406070"/>
          </a:xfrm>
          <a:prstGeom prst="ben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5" name="ZoneTexte 4">
            <a:extLst>
              <a:ext uri="{FF2B5EF4-FFF2-40B4-BE49-F238E27FC236}">
                <a16:creationId xmlns:a16="http://schemas.microsoft.com/office/drawing/2014/main" id="{94D9CF68-C61C-434B-8A40-90060234DE0F}"/>
              </a:ext>
            </a:extLst>
          </p:cNvPr>
          <p:cNvSpPr txBox="1"/>
          <p:nvPr/>
        </p:nvSpPr>
        <p:spPr>
          <a:xfrm>
            <a:off x="2717346" y="3642631"/>
            <a:ext cx="7895769" cy="830997"/>
          </a:xfrm>
          <a:prstGeom prst="rect">
            <a:avLst/>
          </a:prstGeom>
          <a:solidFill>
            <a:srgbClr val="00B050"/>
          </a:solidFill>
          <a:ln w="28575">
            <a:solidFill>
              <a:srgbClr val="FF00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dirty="0">
                <a:latin typeface="Avenir Next LT Pro"/>
              </a:rPr>
              <a:t>Elle recevront un courrier de SNCF leur demandant d'envoyer une photo d'identité</a:t>
            </a:r>
            <a:endParaRPr lang="fr-FR" sz="2400" dirty="0" err="1">
              <a:latin typeface="Avenir Next LT Pro"/>
              <a:cs typeface="Calibri"/>
            </a:endParaRPr>
          </a:p>
        </p:txBody>
      </p:sp>
      <p:sp>
        <p:nvSpPr>
          <p:cNvPr id="6" name="Flèche : virage 5">
            <a:extLst>
              <a:ext uri="{FF2B5EF4-FFF2-40B4-BE49-F238E27FC236}">
                <a16:creationId xmlns:a16="http://schemas.microsoft.com/office/drawing/2014/main" id="{7F0454FC-8512-4668-9E86-4417D8D64B39}"/>
              </a:ext>
            </a:extLst>
          </p:cNvPr>
          <p:cNvSpPr/>
          <p:nvPr/>
        </p:nvSpPr>
        <p:spPr>
          <a:xfrm flipV="1">
            <a:off x="908448" y="2786015"/>
            <a:ext cx="816428" cy="3075212"/>
          </a:xfrm>
          <a:prstGeom prst="ben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7" name="Image 7">
            <a:extLst>
              <a:ext uri="{FF2B5EF4-FFF2-40B4-BE49-F238E27FC236}">
                <a16:creationId xmlns:a16="http://schemas.microsoft.com/office/drawing/2014/main" id="{4B1B3152-2915-4173-B8AA-37411FFF20F0}"/>
              </a:ext>
            </a:extLst>
          </p:cNvPr>
          <p:cNvPicPr>
            <a:picLocks noChangeAspect="1"/>
          </p:cNvPicPr>
          <p:nvPr/>
        </p:nvPicPr>
        <p:blipFill>
          <a:blip r:embed="rId2"/>
          <a:stretch>
            <a:fillRect/>
          </a:stretch>
        </p:blipFill>
        <p:spPr>
          <a:xfrm>
            <a:off x="2131332" y="5302477"/>
            <a:ext cx="2921906" cy="1051831"/>
          </a:xfrm>
          <a:prstGeom prst="rect">
            <a:avLst/>
          </a:prstGeom>
        </p:spPr>
      </p:pic>
      <p:sp>
        <p:nvSpPr>
          <p:cNvPr id="8" name="ZoneTexte 7">
            <a:extLst>
              <a:ext uri="{FF2B5EF4-FFF2-40B4-BE49-F238E27FC236}">
                <a16:creationId xmlns:a16="http://schemas.microsoft.com/office/drawing/2014/main" id="{51772F7C-5FDB-4D47-94E0-626D12FAC81B}"/>
              </a:ext>
            </a:extLst>
          </p:cNvPr>
          <p:cNvSpPr txBox="1"/>
          <p:nvPr/>
        </p:nvSpPr>
        <p:spPr>
          <a:xfrm>
            <a:off x="5409293" y="5218791"/>
            <a:ext cx="6117769" cy="1200329"/>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dirty="0">
                <a:solidFill>
                  <a:srgbClr val="FFFFFF"/>
                </a:solidFill>
                <a:latin typeface="Avenir Next LT Pro"/>
              </a:rPr>
              <a:t>La FGRCF sera attentive à la situation des personnes "non connectées" et multipliera les informations !</a:t>
            </a:r>
            <a:endParaRPr lang="fr-FR" sz="2400" dirty="0">
              <a:solidFill>
                <a:srgbClr val="FFFFFF"/>
              </a:solidFill>
              <a:latin typeface="Avenir Next LT Pro"/>
              <a:cs typeface="Calibri"/>
            </a:endParaRPr>
          </a:p>
        </p:txBody>
      </p:sp>
    </p:spTree>
    <p:extLst>
      <p:ext uri="{BB962C8B-B14F-4D97-AF65-F5344CB8AC3E}">
        <p14:creationId xmlns:p14="http://schemas.microsoft.com/office/powerpoint/2010/main" val="36892094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62826B7B-2336-48F6-AEC9-C8E6E34577E0}"/>
              </a:ext>
            </a:extLst>
          </p:cNvPr>
          <p:cNvPicPr>
            <a:picLocks noChangeAspect="1"/>
          </p:cNvPicPr>
          <p:nvPr/>
        </p:nvPicPr>
        <p:blipFill>
          <a:blip r:embed="rId2"/>
          <a:stretch>
            <a:fillRect/>
          </a:stretch>
        </p:blipFill>
        <p:spPr>
          <a:xfrm>
            <a:off x="1055339" y="574894"/>
            <a:ext cx="2743200" cy="1165860"/>
          </a:xfrm>
          <a:prstGeom prst="rect">
            <a:avLst/>
          </a:prstGeom>
        </p:spPr>
      </p:pic>
      <p:sp>
        <p:nvSpPr>
          <p:cNvPr id="4" name="ZoneTexte 3">
            <a:extLst>
              <a:ext uri="{FF2B5EF4-FFF2-40B4-BE49-F238E27FC236}">
                <a16:creationId xmlns:a16="http://schemas.microsoft.com/office/drawing/2014/main" id="{01640A19-D325-442B-9626-656D9F89CC11}"/>
              </a:ext>
            </a:extLst>
          </p:cNvPr>
          <p:cNvSpPr txBox="1"/>
          <p:nvPr/>
        </p:nvSpPr>
        <p:spPr>
          <a:xfrm>
            <a:off x="5300546" y="617035"/>
            <a:ext cx="6027057" cy="1384995"/>
          </a:xfrm>
          <a:prstGeom prst="rect">
            <a:avLst/>
          </a:prstGeom>
          <a:solidFill>
            <a:schemeClr val="accent1">
              <a:lumMod val="40000"/>
              <a:lumOff val="6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fr-FR" sz="2800" b="1" dirty="0">
                <a:solidFill>
                  <a:srgbClr val="FF0000"/>
                </a:solidFill>
                <a:latin typeface="Avenir Next LT Pro"/>
              </a:rPr>
              <a:t>Assistance Utilisateurs m'enverra mes permis par courrier !</a:t>
            </a:r>
            <a:endParaRPr lang="fr-FR" sz="2800" dirty="0">
              <a:solidFill>
                <a:srgbClr val="000000"/>
              </a:solidFill>
              <a:latin typeface="Calibri" panose="020F0502020204030204"/>
              <a:cs typeface="Calibri" panose="020F0502020204030204"/>
            </a:endParaRPr>
          </a:p>
          <a:p>
            <a:pPr algn="r"/>
            <a:r>
              <a:rPr lang="fr-FR" sz="2800" b="1" dirty="0">
                <a:solidFill>
                  <a:srgbClr val="FF0000"/>
                </a:solidFill>
                <a:latin typeface="Avenir Next LT Pro"/>
              </a:rPr>
              <a:t>0809 400 110</a:t>
            </a:r>
            <a:endParaRPr lang="fr-FR" sz="2800">
              <a:cs typeface="Calibri"/>
            </a:endParaRPr>
          </a:p>
        </p:txBody>
      </p:sp>
      <p:pic>
        <p:nvPicPr>
          <p:cNvPr id="6" name="Image 6" descr="Une image contenant texte&#10;&#10;Description générée automatiquement">
            <a:extLst>
              <a:ext uri="{FF2B5EF4-FFF2-40B4-BE49-F238E27FC236}">
                <a16:creationId xmlns:a16="http://schemas.microsoft.com/office/drawing/2014/main" id="{0A0A8175-C6EB-47CA-9DC7-CB14CF866995}"/>
              </a:ext>
            </a:extLst>
          </p:cNvPr>
          <p:cNvPicPr>
            <a:picLocks noChangeAspect="1"/>
          </p:cNvPicPr>
          <p:nvPr/>
        </p:nvPicPr>
        <p:blipFill>
          <a:blip r:embed="rId3"/>
          <a:stretch>
            <a:fillRect/>
          </a:stretch>
        </p:blipFill>
        <p:spPr>
          <a:xfrm>
            <a:off x="6911262" y="3100271"/>
            <a:ext cx="4773241" cy="2943457"/>
          </a:xfrm>
          <a:prstGeom prst="rect">
            <a:avLst/>
          </a:prstGeom>
        </p:spPr>
      </p:pic>
      <p:sp>
        <p:nvSpPr>
          <p:cNvPr id="7" name="ZoneTexte 6">
            <a:extLst>
              <a:ext uri="{FF2B5EF4-FFF2-40B4-BE49-F238E27FC236}">
                <a16:creationId xmlns:a16="http://schemas.microsoft.com/office/drawing/2014/main" id="{14E67160-A060-423C-A149-97BD2ED06216}"/>
              </a:ext>
            </a:extLst>
          </p:cNvPr>
          <p:cNvSpPr txBox="1"/>
          <p:nvPr/>
        </p:nvSpPr>
        <p:spPr>
          <a:xfrm>
            <a:off x="964571" y="3597497"/>
            <a:ext cx="4860381"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600" dirty="0">
                <a:solidFill>
                  <a:srgbClr val="FF0000"/>
                </a:solidFill>
                <a:latin typeface="Forte"/>
              </a:rPr>
              <a:t>Quand on le peut, utilisons notre réseau relationnel !</a:t>
            </a:r>
            <a:endParaRPr lang="fr-FR" sz="3600" dirty="0">
              <a:solidFill>
                <a:srgbClr val="FF0000"/>
              </a:solidFill>
              <a:latin typeface="Forte"/>
              <a:cs typeface="Calibri"/>
            </a:endParaRPr>
          </a:p>
        </p:txBody>
      </p:sp>
      <p:pic>
        <p:nvPicPr>
          <p:cNvPr id="9" name="Image 9" descr="Une image contenant texte, clipart&#10;&#10;Description générée automatiquement">
            <a:extLst>
              <a:ext uri="{FF2B5EF4-FFF2-40B4-BE49-F238E27FC236}">
                <a16:creationId xmlns:a16="http://schemas.microsoft.com/office/drawing/2014/main" id="{9A12AD9F-488C-4E69-8175-56FA926AA361}"/>
              </a:ext>
            </a:extLst>
          </p:cNvPr>
          <p:cNvPicPr>
            <a:picLocks noChangeAspect="1"/>
          </p:cNvPicPr>
          <p:nvPr/>
        </p:nvPicPr>
        <p:blipFill>
          <a:blip r:embed="rId4"/>
          <a:stretch>
            <a:fillRect/>
          </a:stretch>
        </p:blipFill>
        <p:spPr>
          <a:xfrm>
            <a:off x="5168219" y="1159555"/>
            <a:ext cx="1438275" cy="1019175"/>
          </a:xfrm>
          <a:prstGeom prst="rect">
            <a:avLst/>
          </a:prstGeom>
        </p:spPr>
      </p:pic>
      <p:sp>
        <p:nvSpPr>
          <p:cNvPr id="12" name="Flèche : droite 11">
            <a:extLst>
              <a:ext uri="{FF2B5EF4-FFF2-40B4-BE49-F238E27FC236}">
                <a16:creationId xmlns:a16="http://schemas.microsoft.com/office/drawing/2014/main" id="{B1F3DD56-85EE-4125-A234-AF1C5E87752C}"/>
              </a:ext>
            </a:extLst>
          </p:cNvPr>
          <p:cNvSpPr/>
          <p:nvPr/>
        </p:nvSpPr>
        <p:spPr>
          <a:xfrm>
            <a:off x="6114796" y="4121040"/>
            <a:ext cx="979714" cy="644070"/>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9577262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48">
    <p:spTree>
      <p:nvGrpSpPr>
        <p:cNvPr id="1" name=""/>
        <p:cNvGrpSpPr/>
        <p:nvPr/>
      </p:nvGrpSpPr>
      <p:grpSpPr>
        <a:xfrm>
          <a:off x="0" y="0"/>
          <a:ext cx="0" cy="0"/>
          <a:chOff x="0" y="0"/>
          <a:chExt cx="0" cy="0"/>
        </a:xfrm>
      </p:grpSpPr>
      <p:sp>
        <p:nvSpPr>
          <p:cNvPr id="3" name="Explosion : 8 points 2">
            <a:extLst>
              <a:ext uri="{FF2B5EF4-FFF2-40B4-BE49-F238E27FC236}">
                <a16:creationId xmlns:a16="http://schemas.microsoft.com/office/drawing/2014/main" id="{7FD02899-2E1A-431B-90B1-E6A693467847}"/>
              </a:ext>
            </a:extLst>
          </p:cNvPr>
          <p:cNvSpPr/>
          <p:nvPr/>
        </p:nvSpPr>
        <p:spPr>
          <a:xfrm>
            <a:off x="1566680" y="69121"/>
            <a:ext cx="3890175" cy="3007018"/>
          </a:xfrm>
          <a:custGeom>
            <a:avLst/>
            <a:gdLst>
              <a:gd name="f0" fmla="val 10800000"/>
              <a:gd name="f1" fmla="val 5400000"/>
              <a:gd name="f2" fmla="val 180"/>
              <a:gd name="f3" fmla="val w"/>
              <a:gd name="f4" fmla="val h"/>
              <a:gd name="f5" fmla="val 0"/>
              <a:gd name="f6" fmla="val 21600"/>
              <a:gd name="f7" fmla="val 10800"/>
              <a:gd name="f8" fmla="val 5800"/>
              <a:gd name="f9" fmla="val 14522"/>
              <a:gd name="f10" fmla="val 14155"/>
              <a:gd name="f11" fmla="val 5325"/>
              <a:gd name="f12" fmla="val 18380"/>
              <a:gd name="f13" fmla="val 4457"/>
              <a:gd name="f14" fmla="val 16702"/>
              <a:gd name="f15" fmla="val 7315"/>
              <a:gd name="f16" fmla="val 21097"/>
              <a:gd name="f17" fmla="val 8137"/>
              <a:gd name="f18" fmla="val 17607"/>
              <a:gd name="f19" fmla="val 10475"/>
              <a:gd name="f20" fmla="val 13290"/>
              <a:gd name="f21" fmla="val 16837"/>
              <a:gd name="f22" fmla="val 12942"/>
              <a:gd name="f23" fmla="val 18145"/>
              <a:gd name="f24" fmla="val 18095"/>
              <a:gd name="f25" fmla="val 14020"/>
              <a:gd name="f26" fmla="val 14457"/>
              <a:gd name="f27" fmla="val 13247"/>
              <a:gd name="f28" fmla="val 19737"/>
              <a:gd name="f29" fmla="val 10532"/>
              <a:gd name="f30" fmla="val 14935"/>
              <a:gd name="f31" fmla="val 8485"/>
              <a:gd name="f32" fmla="val 7715"/>
              <a:gd name="f33" fmla="val 15627"/>
              <a:gd name="f34" fmla="val 4762"/>
              <a:gd name="f35" fmla="val 17617"/>
              <a:gd name="f36" fmla="val 5667"/>
              <a:gd name="f37" fmla="val 13937"/>
              <a:gd name="f38" fmla="val 135"/>
              <a:gd name="f39" fmla="val 14587"/>
              <a:gd name="f40" fmla="val 3722"/>
              <a:gd name="f41" fmla="val 11775"/>
              <a:gd name="f42" fmla="val 8615"/>
              <a:gd name="f43" fmla="val 4627"/>
              <a:gd name="f44" fmla="val 7617"/>
              <a:gd name="f45" fmla="val 370"/>
              <a:gd name="f46" fmla="val 2295"/>
              <a:gd name="f47" fmla="val 7312"/>
              <a:gd name="f48" fmla="val 6320"/>
              <a:gd name="f49" fmla="val 8352"/>
              <a:gd name="f50" fmla="+- 0 0 -360"/>
              <a:gd name="f51" fmla="+- 0 0 -270"/>
              <a:gd name="f52" fmla="+- 0 0 -180"/>
              <a:gd name="f53" fmla="+- 0 0 -90"/>
              <a:gd name="f54" fmla="*/ f3 1 21600"/>
              <a:gd name="f55" fmla="*/ f4 1 21600"/>
              <a:gd name="f56" fmla="+- f6 0 f5"/>
              <a:gd name="f57" fmla="*/ f50 f0 1"/>
              <a:gd name="f58" fmla="*/ f51 f0 1"/>
              <a:gd name="f59" fmla="*/ f52 f0 1"/>
              <a:gd name="f60" fmla="*/ f53 f0 1"/>
              <a:gd name="f61" fmla="*/ f56 1 21600"/>
              <a:gd name="f62" fmla="*/ f56 4627 1"/>
              <a:gd name="f63" fmla="*/ f56 8485 1"/>
              <a:gd name="f64" fmla="*/ f56 16702 1"/>
              <a:gd name="f65" fmla="*/ f56 14522 1"/>
              <a:gd name="f66" fmla="*/ f56 6320 1"/>
              <a:gd name="f67" fmla="*/ f56 8615 1"/>
              <a:gd name="f68" fmla="*/ f56 13937 1"/>
              <a:gd name="f69" fmla="*/ f56 13290 1"/>
              <a:gd name="f70" fmla="*/ f57 1 f2"/>
              <a:gd name="f71" fmla="*/ f58 1 f2"/>
              <a:gd name="f72" fmla="*/ f59 1 f2"/>
              <a:gd name="f73" fmla="*/ f60 1 f2"/>
              <a:gd name="f74" fmla="*/ f62 1 21600"/>
              <a:gd name="f75" fmla="*/ f63 1 21600"/>
              <a:gd name="f76" fmla="*/ f64 1 21600"/>
              <a:gd name="f77" fmla="*/ f65 1 21600"/>
              <a:gd name="f78" fmla="*/ f66 1 21600"/>
              <a:gd name="f79" fmla="*/ f67 1 21600"/>
              <a:gd name="f80" fmla="*/ f68 1 21600"/>
              <a:gd name="f81" fmla="*/ f69 1 21600"/>
              <a:gd name="f82" fmla="*/ f5 1 f61"/>
              <a:gd name="f83" fmla="*/ f6 1 f61"/>
              <a:gd name="f84" fmla="+- f70 0 f1"/>
              <a:gd name="f85" fmla="+- f71 0 f1"/>
              <a:gd name="f86" fmla="+- f72 0 f1"/>
              <a:gd name="f87" fmla="+- f73 0 f1"/>
              <a:gd name="f88" fmla="*/ f77 1 f61"/>
              <a:gd name="f89" fmla="*/ f79 1 f61"/>
              <a:gd name="f90" fmla="*/ f75 1 f61"/>
              <a:gd name="f91" fmla="*/ f81 1 f61"/>
              <a:gd name="f92" fmla="*/ f74 1 f61"/>
              <a:gd name="f93" fmla="*/ f76 1 f61"/>
              <a:gd name="f94" fmla="*/ f78 1 f61"/>
              <a:gd name="f95" fmla="*/ f80 1 f61"/>
              <a:gd name="f96" fmla="*/ f82 f55 1"/>
              <a:gd name="f97" fmla="*/ f82 f54 1"/>
              <a:gd name="f98" fmla="*/ f83 f55 1"/>
              <a:gd name="f99" fmla="*/ f83 f54 1"/>
              <a:gd name="f100" fmla="*/ f92 f54 1"/>
              <a:gd name="f101" fmla="*/ f93 f54 1"/>
              <a:gd name="f102" fmla="*/ f95 f55 1"/>
              <a:gd name="f103" fmla="*/ f94 f55 1"/>
              <a:gd name="f104" fmla="*/ f88 f54 1"/>
              <a:gd name="f105" fmla="*/ f89 f55 1"/>
              <a:gd name="f106" fmla="*/ f90 f54 1"/>
              <a:gd name="f107" fmla="*/ f91 f55 1"/>
            </a:gdLst>
            <a:ahLst/>
            <a:cxnLst>
              <a:cxn ang="3cd4">
                <a:pos x="hc" y="t"/>
              </a:cxn>
              <a:cxn ang="0">
                <a:pos x="r" y="vc"/>
              </a:cxn>
              <a:cxn ang="cd4">
                <a:pos x="hc" y="b"/>
              </a:cxn>
              <a:cxn ang="cd2">
                <a:pos x="l" y="vc"/>
              </a:cxn>
              <a:cxn ang="f84">
                <a:pos x="f104" y="f96"/>
              </a:cxn>
              <a:cxn ang="f85">
                <a:pos x="f97" y="f105"/>
              </a:cxn>
              <a:cxn ang="f86">
                <a:pos x="f106" y="f98"/>
              </a:cxn>
              <a:cxn ang="f87">
                <a:pos x="f99" y="f107"/>
              </a:cxn>
            </a:cxnLst>
            <a:rect l="f100" t="f103" r="f101" b="f102"/>
            <a:pathLst>
              <a:path w="21600" h="21600">
                <a:moveTo>
                  <a:pt x="f7" y="f8"/>
                </a:moveTo>
                <a:lnTo>
                  <a:pt x="f9" y="f5"/>
                </a:lnTo>
                <a:lnTo>
                  <a:pt x="f10" y="f11"/>
                </a:lnTo>
                <a:lnTo>
                  <a:pt x="f12" y="f13"/>
                </a:lnTo>
                <a:lnTo>
                  <a:pt x="f14" y="f15"/>
                </a:lnTo>
                <a:lnTo>
                  <a:pt x="f16" y="f17"/>
                </a:lnTo>
                <a:lnTo>
                  <a:pt x="f18" y="f19"/>
                </a:lnTo>
                <a:lnTo>
                  <a:pt x="f6" y="f20"/>
                </a:lnTo>
                <a:lnTo>
                  <a:pt x="f21" y="f22"/>
                </a:lnTo>
                <a:lnTo>
                  <a:pt x="f23" y="f24"/>
                </a:lnTo>
                <a:lnTo>
                  <a:pt x="f25" y="f26"/>
                </a:lnTo>
                <a:lnTo>
                  <a:pt x="f27" y="f28"/>
                </a:lnTo>
                <a:lnTo>
                  <a:pt x="f29" y="f30"/>
                </a:lnTo>
                <a:lnTo>
                  <a:pt x="f31" y="f6"/>
                </a:lnTo>
                <a:lnTo>
                  <a:pt x="f32" y="f33"/>
                </a:lnTo>
                <a:lnTo>
                  <a:pt x="f34" y="f35"/>
                </a:lnTo>
                <a:lnTo>
                  <a:pt x="f36" y="f37"/>
                </a:lnTo>
                <a:lnTo>
                  <a:pt x="f38" y="f39"/>
                </a:lnTo>
                <a:lnTo>
                  <a:pt x="f40" y="f41"/>
                </a:lnTo>
                <a:lnTo>
                  <a:pt x="f5" y="f42"/>
                </a:lnTo>
                <a:lnTo>
                  <a:pt x="f43" y="f44"/>
                </a:lnTo>
                <a:lnTo>
                  <a:pt x="f45" y="f46"/>
                </a:lnTo>
                <a:lnTo>
                  <a:pt x="f47" y="f48"/>
                </a:lnTo>
                <a:lnTo>
                  <a:pt x="f49" y="f46"/>
                </a:lnTo>
                <a:close/>
              </a:path>
            </a:pathLst>
          </a:custGeom>
          <a:solidFill>
            <a:srgbClr val="4472C4"/>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4" name="Explosion : 8 points 3">
            <a:extLst>
              <a:ext uri="{FF2B5EF4-FFF2-40B4-BE49-F238E27FC236}">
                <a16:creationId xmlns:a16="http://schemas.microsoft.com/office/drawing/2014/main" id="{4D40F7A4-056B-41DD-8BD2-8A9980F24CFD}"/>
              </a:ext>
            </a:extLst>
          </p:cNvPr>
          <p:cNvSpPr/>
          <p:nvPr/>
        </p:nvSpPr>
        <p:spPr>
          <a:xfrm>
            <a:off x="1589517" y="3848342"/>
            <a:ext cx="3890175" cy="2869864"/>
          </a:xfrm>
          <a:custGeom>
            <a:avLst/>
            <a:gdLst>
              <a:gd name="f0" fmla="val 10800000"/>
              <a:gd name="f1" fmla="val 5400000"/>
              <a:gd name="f2" fmla="val 180"/>
              <a:gd name="f3" fmla="val w"/>
              <a:gd name="f4" fmla="val h"/>
              <a:gd name="f5" fmla="val 0"/>
              <a:gd name="f6" fmla="val 21600"/>
              <a:gd name="f7" fmla="val 10800"/>
              <a:gd name="f8" fmla="val 5800"/>
              <a:gd name="f9" fmla="val 14522"/>
              <a:gd name="f10" fmla="val 14155"/>
              <a:gd name="f11" fmla="val 5325"/>
              <a:gd name="f12" fmla="val 18380"/>
              <a:gd name="f13" fmla="val 4457"/>
              <a:gd name="f14" fmla="val 16702"/>
              <a:gd name="f15" fmla="val 7315"/>
              <a:gd name="f16" fmla="val 21097"/>
              <a:gd name="f17" fmla="val 8137"/>
              <a:gd name="f18" fmla="val 17607"/>
              <a:gd name="f19" fmla="val 10475"/>
              <a:gd name="f20" fmla="val 13290"/>
              <a:gd name="f21" fmla="val 16837"/>
              <a:gd name="f22" fmla="val 12942"/>
              <a:gd name="f23" fmla="val 18145"/>
              <a:gd name="f24" fmla="val 18095"/>
              <a:gd name="f25" fmla="val 14020"/>
              <a:gd name="f26" fmla="val 14457"/>
              <a:gd name="f27" fmla="val 13247"/>
              <a:gd name="f28" fmla="val 19737"/>
              <a:gd name="f29" fmla="val 10532"/>
              <a:gd name="f30" fmla="val 14935"/>
              <a:gd name="f31" fmla="val 8485"/>
              <a:gd name="f32" fmla="val 7715"/>
              <a:gd name="f33" fmla="val 15627"/>
              <a:gd name="f34" fmla="val 4762"/>
              <a:gd name="f35" fmla="val 17617"/>
              <a:gd name="f36" fmla="val 5667"/>
              <a:gd name="f37" fmla="val 13937"/>
              <a:gd name="f38" fmla="val 135"/>
              <a:gd name="f39" fmla="val 14587"/>
              <a:gd name="f40" fmla="val 3722"/>
              <a:gd name="f41" fmla="val 11775"/>
              <a:gd name="f42" fmla="val 8615"/>
              <a:gd name="f43" fmla="val 4627"/>
              <a:gd name="f44" fmla="val 7617"/>
              <a:gd name="f45" fmla="val 370"/>
              <a:gd name="f46" fmla="val 2295"/>
              <a:gd name="f47" fmla="val 7312"/>
              <a:gd name="f48" fmla="val 6320"/>
              <a:gd name="f49" fmla="val 8352"/>
              <a:gd name="f50" fmla="+- 0 0 -360"/>
              <a:gd name="f51" fmla="+- 0 0 -270"/>
              <a:gd name="f52" fmla="+- 0 0 -180"/>
              <a:gd name="f53" fmla="+- 0 0 -90"/>
              <a:gd name="f54" fmla="*/ f3 1 21600"/>
              <a:gd name="f55" fmla="*/ f4 1 21600"/>
              <a:gd name="f56" fmla="+- f6 0 f5"/>
              <a:gd name="f57" fmla="*/ f50 f0 1"/>
              <a:gd name="f58" fmla="*/ f51 f0 1"/>
              <a:gd name="f59" fmla="*/ f52 f0 1"/>
              <a:gd name="f60" fmla="*/ f53 f0 1"/>
              <a:gd name="f61" fmla="*/ f56 1 21600"/>
              <a:gd name="f62" fmla="*/ f56 4627 1"/>
              <a:gd name="f63" fmla="*/ f56 8485 1"/>
              <a:gd name="f64" fmla="*/ f56 16702 1"/>
              <a:gd name="f65" fmla="*/ f56 14522 1"/>
              <a:gd name="f66" fmla="*/ f56 6320 1"/>
              <a:gd name="f67" fmla="*/ f56 8615 1"/>
              <a:gd name="f68" fmla="*/ f56 13937 1"/>
              <a:gd name="f69" fmla="*/ f56 13290 1"/>
              <a:gd name="f70" fmla="*/ f57 1 f2"/>
              <a:gd name="f71" fmla="*/ f58 1 f2"/>
              <a:gd name="f72" fmla="*/ f59 1 f2"/>
              <a:gd name="f73" fmla="*/ f60 1 f2"/>
              <a:gd name="f74" fmla="*/ f62 1 21600"/>
              <a:gd name="f75" fmla="*/ f63 1 21600"/>
              <a:gd name="f76" fmla="*/ f64 1 21600"/>
              <a:gd name="f77" fmla="*/ f65 1 21600"/>
              <a:gd name="f78" fmla="*/ f66 1 21600"/>
              <a:gd name="f79" fmla="*/ f67 1 21600"/>
              <a:gd name="f80" fmla="*/ f68 1 21600"/>
              <a:gd name="f81" fmla="*/ f69 1 21600"/>
              <a:gd name="f82" fmla="*/ f5 1 f61"/>
              <a:gd name="f83" fmla="*/ f6 1 f61"/>
              <a:gd name="f84" fmla="+- f70 0 f1"/>
              <a:gd name="f85" fmla="+- f71 0 f1"/>
              <a:gd name="f86" fmla="+- f72 0 f1"/>
              <a:gd name="f87" fmla="+- f73 0 f1"/>
              <a:gd name="f88" fmla="*/ f77 1 f61"/>
              <a:gd name="f89" fmla="*/ f79 1 f61"/>
              <a:gd name="f90" fmla="*/ f75 1 f61"/>
              <a:gd name="f91" fmla="*/ f81 1 f61"/>
              <a:gd name="f92" fmla="*/ f74 1 f61"/>
              <a:gd name="f93" fmla="*/ f76 1 f61"/>
              <a:gd name="f94" fmla="*/ f78 1 f61"/>
              <a:gd name="f95" fmla="*/ f80 1 f61"/>
              <a:gd name="f96" fmla="*/ f82 f55 1"/>
              <a:gd name="f97" fmla="*/ f82 f54 1"/>
              <a:gd name="f98" fmla="*/ f83 f55 1"/>
              <a:gd name="f99" fmla="*/ f83 f54 1"/>
              <a:gd name="f100" fmla="*/ f92 f54 1"/>
              <a:gd name="f101" fmla="*/ f93 f54 1"/>
              <a:gd name="f102" fmla="*/ f95 f55 1"/>
              <a:gd name="f103" fmla="*/ f94 f55 1"/>
              <a:gd name="f104" fmla="*/ f88 f54 1"/>
              <a:gd name="f105" fmla="*/ f89 f55 1"/>
              <a:gd name="f106" fmla="*/ f90 f54 1"/>
              <a:gd name="f107" fmla="*/ f91 f55 1"/>
            </a:gdLst>
            <a:ahLst/>
            <a:cxnLst>
              <a:cxn ang="3cd4">
                <a:pos x="hc" y="t"/>
              </a:cxn>
              <a:cxn ang="0">
                <a:pos x="r" y="vc"/>
              </a:cxn>
              <a:cxn ang="cd4">
                <a:pos x="hc" y="b"/>
              </a:cxn>
              <a:cxn ang="cd2">
                <a:pos x="l" y="vc"/>
              </a:cxn>
              <a:cxn ang="f84">
                <a:pos x="f104" y="f96"/>
              </a:cxn>
              <a:cxn ang="f85">
                <a:pos x="f97" y="f105"/>
              </a:cxn>
              <a:cxn ang="f86">
                <a:pos x="f106" y="f98"/>
              </a:cxn>
              <a:cxn ang="f87">
                <a:pos x="f99" y="f107"/>
              </a:cxn>
            </a:cxnLst>
            <a:rect l="f100" t="f103" r="f101" b="f102"/>
            <a:pathLst>
              <a:path w="21600" h="21600">
                <a:moveTo>
                  <a:pt x="f7" y="f8"/>
                </a:moveTo>
                <a:lnTo>
                  <a:pt x="f9" y="f5"/>
                </a:lnTo>
                <a:lnTo>
                  <a:pt x="f10" y="f11"/>
                </a:lnTo>
                <a:lnTo>
                  <a:pt x="f12" y="f13"/>
                </a:lnTo>
                <a:lnTo>
                  <a:pt x="f14" y="f15"/>
                </a:lnTo>
                <a:lnTo>
                  <a:pt x="f16" y="f17"/>
                </a:lnTo>
                <a:lnTo>
                  <a:pt x="f18" y="f19"/>
                </a:lnTo>
                <a:lnTo>
                  <a:pt x="f6" y="f20"/>
                </a:lnTo>
                <a:lnTo>
                  <a:pt x="f21" y="f22"/>
                </a:lnTo>
                <a:lnTo>
                  <a:pt x="f23" y="f24"/>
                </a:lnTo>
                <a:lnTo>
                  <a:pt x="f25" y="f26"/>
                </a:lnTo>
                <a:lnTo>
                  <a:pt x="f27" y="f28"/>
                </a:lnTo>
                <a:lnTo>
                  <a:pt x="f29" y="f30"/>
                </a:lnTo>
                <a:lnTo>
                  <a:pt x="f31" y="f6"/>
                </a:lnTo>
                <a:lnTo>
                  <a:pt x="f32" y="f33"/>
                </a:lnTo>
                <a:lnTo>
                  <a:pt x="f34" y="f35"/>
                </a:lnTo>
                <a:lnTo>
                  <a:pt x="f36" y="f37"/>
                </a:lnTo>
                <a:lnTo>
                  <a:pt x="f38" y="f39"/>
                </a:lnTo>
                <a:lnTo>
                  <a:pt x="f40" y="f41"/>
                </a:lnTo>
                <a:lnTo>
                  <a:pt x="f5" y="f42"/>
                </a:lnTo>
                <a:lnTo>
                  <a:pt x="f43" y="f44"/>
                </a:lnTo>
                <a:lnTo>
                  <a:pt x="f45" y="f46"/>
                </a:lnTo>
                <a:lnTo>
                  <a:pt x="f47" y="f48"/>
                </a:lnTo>
                <a:lnTo>
                  <a:pt x="f49" y="f46"/>
                </a:lnTo>
                <a:close/>
              </a:path>
            </a:pathLst>
          </a:custGeom>
          <a:solidFill>
            <a:srgbClr val="4472C4"/>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5" name="Explosion : 8 points 4">
            <a:extLst>
              <a:ext uri="{FF2B5EF4-FFF2-40B4-BE49-F238E27FC236}">
                <a16:creationId xmlns:a16="http://schemas.microsoft.com/office/drawing/2014/main" id="{177D4F87-CD78-4AA4-80D6-603E5A30D320}"/>
              </a:ext>
            </a:extLst>
          </p:cNvPr>
          <p:cNvSpPr/>
          <p:nvPr/>
        </p:nvSpPr>
        <p:spPr>
          <a:xfrm>
            <a:off x="6851920" y="3357810"/>
            <a:ext cx="5012952" cy="3329964"/>
          </a:xfrm>
          <a:custGeom>
            <a:avLst/>
            <a:gdLst>
              <a:gd name="f0" fmla="val 10800000"/>
              <a:gd name="f1" fmla="val 5400000"/>
              <a:gd name="f2" fmla="val 180"/>
              <a:gd name="f3" fmla="val w"/>
              <a:gd name="f4" fmla="val h"/>
              <a:gd name="f5" fmla="val 0"/>
              <a:gd name="f6" fmla="val 21600"/>
              <a:gd name="f7" fmla="val 10800"/>
              <a:gd name="f8" fmla="val 5800"/>
              <a:gd name="f9" fmla="val 14522"/>
              <a:gd name="f10" fmla="val 14155"/>
              <a:gd name="f11" fmla="val 5325"/>
              <a:gd name="f12" fmla="val 18380"/>
              <a:gd name="f13" fmla="val 4457"/>
              <a:gd name="f14" fmla="val 16702"/>
              <a:gd name="f15" fmla="val 7315"/>
              <a:gd name="f16" fmla="val 21097"/>
              <a:gd name="f17" fmla="val 8137"/>
              <a:gd name="f18" fmla="val 17607"/>
              <a:gd name="f19" fmla="val 10475"/>
              <a:gd name="f20" fmla="val 13290"/>
              <a:gd name="f21" fmla="val 16837"/>
              <a:gd name="f22" fmla="val 12942"/>
              <a:gd name="f23" fmla="val 18145"/>
              <a:gd name="f24" fmla="val 18095"/>
              <a:gd name="f25" fmla="val 14020"/>
              <a:gd name="f26" fmla="val 14457"/>
              <a:gd name="f27" fmla="val 13247"/>
              <a:gd name="f28" fmla="val 19737"/>
              <a:gd name="f29" fmla="val 10532"/>
              <a:gd name="f30" fmla="val 14935"/>
              <a:gd name="f31" fmla="val 8485"/>
              <a:gd name="f32" fmla="val 7715"/>
              <a:gd name="f33" fmla="val 15627"/>
              <a:gd name="f34" fmla="val 4762"/>
              <a:gd name="f35" fmla="val 17617"/>
              <a:gd name="f36" fmla="val 5667"/>
              <a:gd name="f37" fmla="val 13937"/>
              <a:gd name="f38" fmla="val 135"/>
              <a:gd name="f39" fmla="val 14587"/>
              <a:gd name="f40" fmla="val 3722"/>
              <a:gd name="f41" fmla="val 11775"/>
              <a:gd name="f42" fmla="val 8615"/>
              <a:gd name="f43" fmla="val 4627"/>
              <a:gd name="f44" fmla="val 7617"/>
              <a:gd name="f45" fmla="val 370"/>
              <a:gd name="f46" fmla="val 2295"/>
              <a:gd name="f47" fmla="val 7312"/>
              <a:gd name="f48" fmla="val 6320"/>
              <a:gd name="f49" fmla="val 8352"/>
              <a:gd name="f50" fmla="+- 0 0 -360"/>
              <a:gd name="f51" fmla="+- 0 0 -270"/>
              <a:gd name="f52" fmla="+- 0 0 -180"/>
              <a:gd name="f53" fmla="+- 0 0 -90"/>
              <a:gd name="f54" fmla="*/ f3 1 21600"/>
              <a:gd name="f55" fmla="*/ f4 1 21600"/>
              <a:gd name="f56" fmla="+- f6 0 f5"/>
              <a:gd name="f57" fmla="*/ f50 f0 1"/>
              <a:gd name="f58" fmla="*/ f51 f0 1"/>
              <a:gd name="f59" fmla="*/ f52 f0 1"/>
              <a:gd name="f60" fmla="*/ f53 f0 1"/>
              <a:gd name="f61" fmla="*/ f56 1 21600"/>
              <a:gd name="f62" fmla="*/ f56 4627 1"/>
              <a:gd name="f63" fmla="*/ f56 8485 1"/>
              <a:gd name="f64" fmla="*/ f56 16702 1"/>
              <a:gd name="f65" fmla="*/ f56 14522 1"/>
              <a:gd name="f66" fmla="*/ f56 6320 1"/>
              <a:gd name="f67" fmla="*/ f56 8615 1"/>
              <a:gd name="f68" fmla="*/ f56 13937 1"/>
              <a:gd name="f69" fmla="*/ f56 13290 1"/>
              <a:gd name="f70" fmla="*/ f57 1 f2"/>
              <a:gd name="f71" fmla="*/ f58 1 f2"/>
              <a:gd name="f72" fmla="*/ f59 1 f2"/>
              <a:gd name="f73" fmla="*/ f60 1 f2"/>
              <a:gd name="f74" fmla="*/ f62 1 21600"/>
              <a:gd name="f75" fmla="*/ f63 1 21600"/>
              <a:gd name="f76" fmla="*/ f64 1 21600"/>
              <a:gd name="f77" fmla="*/ f65 1 21600"/>
              <a:gd name="f78" fmla="*/ f66 1 21600"/>
              <a:gd name="f79" fmla="*/ f67 1 21600"/>
              <a:gd name="f80" fmla="*/ f68 1 21600"/>
              <a:gd name="f81" fmla="*/ f69 1 21600"/>
              <a:gd name="f82" fmla="*/ f5 1 f61"/>
              <a:gd name="f83" fmla="*/ f6 1 f61"/>
              <a:gd name="f84" fmla="+- f70 0 f1"/>
              <a:gd name="f85" fmla="+- f71 0 f1"/>
              <a:gd name="f86" fmla="+- f72 0 f1"/>
              <a:gd name="f87" fmla="+- f73 0 f1"/>
              <a:gd name="f88" fmla="*/ f77 1 f61"/>
              <a:gd name="f89" fmla="*/ f79 1 f61"/>
              <a:gd name="f90" fmla="*/ f75 1 f61"/>
              <a:gd name="f91" fmla="*/ f81 1 f61"/>
              <a:gd name="f92" fmla="*/ f74 1 f61"/>
              <a:gd name="f93" fmla="*/ f76 1 f61"/>
              <a:gd name="f94" fmla="*/ f78 1 f61"/>
              <a:gd name="f95" fmla="*/ f80 1 f61"/>
              <a:gd name="f96" fmla="*/ f82 f55 1"/>
              <a:gd name="f97" fmla="*/ f82 f54 1"/>
              <a:gd name="f98" fmla="*/ f83 f55 1"/>
              <a:gd name="f99" fmla="*/ f83 f54 1"/>
              <a:gd name="f100" fmla="*/ f92 f54 1"/>
              <a:gd name="f101" fmla="*/ f93 f54 1"/>
              <a:gd name="f102" fmla="*/ f95 f55 1"/>
              <a:gd name="f103" fmla="*/ f94 f55 1"/>
              <a:gd name="f104" fmla="*/ f88 f54 1"/>
              <a:gd name="f105" fmla="*/ f89 f55 1"/>
              <a:gd name="f106" fmla="*/ f90 f54 1"/>
              <a:gd name="f107" fmla="*/ f91 f55 1"/>
            </a:gdLst>
            <a:ahLst/>
            <a:cxnLst>
              <a:cxn ang="3cd4">
                <a:pos x="hc" y="t"/>
              </a:cxn>
              <a:cxn ang="0">
                <a:pos x="r" y="vc"/>
              </a:cxn>
              <a:cxn ang="cd4">
                <a:pos x="hc" y="b"/>
              </a:cxn>
              <a:cxn ang="cd2">
                <a:pos x="l" y="vc"/>
              </a:cxn>
              <a:cxn ang="f84">
                <a:pos x="f104" y="f96"/>
              </a:cxn>
              <a:cxn ang="f85">
                <a:pos x="f97" y="f105"/>
              </a:cxn>
              <a:cxn ang="f86">
                <a:pos x="f106" y="f98"/>
              </a:cxn>
              <a:cxn ang="f87">
                <a:pos x="f99" y="f107"/>
              </a:cxn>
            </a:cxnLst>
            <a:rect l="f100" t="f103" r="f101" b="f102"/>
            <a:pathLst>
              <a:path w="21600" h="21600">
                <a:moveTo>
                  <a:pt x="f7" y="f8"/>
                </a:moveTo>
                <a:lnTo>
                  <a:pt x="f9" y="f5"/>
                </a:lnTo>
                <a:lnTo>
                  <a:pt x="f10" y="f11"/>
                </a:lnTo>
                <a:lnTo>
                  <a:pt x="f12" y="f13"/>
                </a:lnTo>
                <a:lnTo>
                  <a:pt x="f14" y="f15"/>
                </a:lnTo>
                <a:lnTo>
                  <a:pt x="f16" y="f17"/>
                </a:lnTo>
                <a:lnTo>
                  <a:pt x="f18" y="f19"/>
                </a:lnTo>
                <a:lnTo>
                  <a:pt x="f6" y="f20"/>
                </a:lnTo>
                <a:lnTo>
                  <a:pt x="f21" y="f22"/>
                </a:lnTo>
                <a:lnTo>
                  <a:pt x="f23" y="f24"/>
                </a:lnTo>
                <a:lnTo>
                  <a:pt x="f25" y="f26"/>
                </a:lnTo>
                <a:lnTo>
                  <a:pt x="f27" y="f28"/>
                </a:lnTo>
                <a:lnTo>
                  <a:pt x="f29" y="f30"/>
                </a:lnTo>
                <a:lnTo>
                  <a:pt x="f31" y="f6"/>
                </a:lnTo>
                <a:lnTo>
                  <a:pt x="f32" y="f33"/>
                </a:lnTo>
                <a:lnTo>
                  <a:pt x="f34" y="f35"/>
                </a:lnTo>
                <a:lnTo>
                  <a:pt x="f36" y="f37"/>
                </a:lnTo>
                <a:lnTo>
                  <a:pt x="f38" y="f39"/>
                </a:lnTo>
                <a:lnTo>
                  <a:pt x="f40" y="f41"/>
                </a:lnTo>
                <a:lnTo>
                  <a:pt x="f5" y="f42"/>
                </a:lnTo>
                <a:lnTo>
                  <a:pt x="f43" y="f44"/>
                </a:lnTo>
                <a:lnTo>
                  <a:pt x="f45" y="f46"/>
                </a:lnTo>
                <a:lnTo>
                  <a:pt x="f47" y="f48"/>
                </a:lnTo>
                <a:lnTo>
                  <a:pt x="f49" y="f46"/>
                </a:lnTo>
                <a:close/>
              </a:path>
            </a:pathLst>
          </a:custGeom>
          <a:solidFill>
            <a:srgbClr val="00B05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6" name="Explosion : 8 points 5">
            <a:extLst>
              <a:ext uri="{FF2B5EF4-FFF2-40B4-BE49-F238E27FC236}">
                <a16:creationId xmlns:a16="http://schemas.microsoft.com/office/drawing/2014/main" id="{1F5C694C-F9F4-43D0-8E35-B4800D6F4F1D}"/>
              </a:ext>
            </a:extLst>
          </p:cNvPr>
          <p:cNvSpPr/>
          <p:nvPr/>
        </p:nvSpPr>
        <p:spPr>
          <a:xfrm>
            <a:off x="7132219" y="1229"/>
            <a:ext cx="3566717" cy="3065807"/>
          </a:xfrm>
          <a:custGeom>
            <a:avLst/>
            <a:gdLst>
              <a:gd name="f0" fmla="val 10800000"/>
              <a:gd name="f1" fmla="val 5400000"/>
              <a:gd name="f2" fmla="val 180"/>
              <a:gd name="f3" fmla="val w"/>
              <a:gd name="f4" fmla="val h"/>
              <a:gd name="f5" fmla="val 0"/>
              <a:gd name="f6" fmla="val 21600"/>
              <a:gd name="f7" fmla="val 10800"/>
              <a:gd name="f8" fmla="val 5800"/>
              <a:gd name="f9" fmla="val 14522"/>
              <a:gd name="f10" fmla="val 14155"/>
              <a:gd name="f11" fmla="val 5325"/>
              <a:gd name="f12" fmla="val 18380"/>
              <a:gd name="f13" fmla="val 4457"/>
              <a:gd name="f14" fmla="val 16702"/>
              <a:gd name="f15" fmla="val 7315"/>
              <a:gd name="f16" fmla="val 21097"/>
              <a:gd name="f17" fmla="val 8137"/>
              <a:gd name="f18" fmla="val 17607"/>
              <a:gd name="f19" fmla="val 10475"/>
              <a:gd name="f20" fmla="val 13290"/>
              <a:gd name="f21" fmla="val 16837"/>
              <a:gd name="f22" fmla="val 12942"/>
              <a:gd name="f23" fmla="val 18145"/>
              <a:gd name="f24" fmla="val 18095"/>
              <a:gd name="f25" fmla="val 14020"/>
              <a:gd name="f26" fmla="val 14457"/>
              <a:gd name="f27" fmla="val 13247"/>
              <a:gd name="f28" fmla="val 19737"/>
              <a:gd name="f29" fmla="val 10532"/>
              <a:gd name="f30" fmla="val 14935"/>
              <a:gd name="f31" fmla="val 8485"/>
              <a:gd name="f32" fmla="val 7715"/>
              <a:gd name="f33" fmla="val 15627"/>
              <a:gd name="f34" fmla="val 4762"/>
              <a:gd name="f35" fmla="val 17617"/>
              <a:gd name="f36" fmla="val 5667"/>
              <a:gd name="f37" fmla="val 13937"/>
              <a:gd name="f38" fmla="val 135"/>
              <a:gd name="f39" fmla="val 14587"/>
              <a:gd name="f40" fmla="val 3722"/>
              <a:gd name="f41" fmla="val 11775"/>
              <a:gd name="f42" fmla="val 8615"/>
              <a:gd name="f43" fmla="val 4627"/>
              <a:gd name="f44" fmla="val 7617"/>
              <a:gd name="f45" fmla="val 370"/>
              <a:gd name="f46" fmla="val 2295"/>
              <a:gd name="f47" fmla="val 7312"/>
              <a:gd name="f48" fmla="val 6320"/>
              <a:gd name="f49" fmla="val 8352"/>
              <a:gd name="f50" fmla="+- 0 0 -360"/>
              <a:gd name="f51" fmla="+- 0 0 -270"/>
              <a:gd name="f52" fmla="+- 0 0 -180"/>
              <a:gd name="f53" fmla="+- 0 0 -90"/>
              <a:gd name="f54" fmla="*/ f3 1 21600"/>
              <a:gd name="f55" fmla="*/ f4 1 21600"/>
              <a:gd name="f56" fmla="+- f6 0 f5"/>
              <a:gd name="f57" fmla="*/ f50 f0 1"/>
              <a:gd name="f58" fmla="*/ f51 f0 1"/>
              <a:gd name="f59" fmla="*/ f52 f0 1"/>
              <a:gd name="f60" fmla="*/ f53 f0 1"/>
              <a:gd name="f61" fmla="*/ f56 1 21600"/>
              <a:gd name="f62" fmla="*/ f56 4627 1"/>
              <a:gd name="f63" fmla="*/ f56 8485 1"/>
              <a:gd name="f64" fmla="*/ f56 16702 1"/>
              <a:gd name="f65" fmla="*/ f56 14522 1"/>
              <a:gd name="f66" fmla="*/ f56 6320 1"/>
              <a:gd name="f67" fmla="*/ f56 8615 1"/>
              <a:gd name="f68" fmla="*/ f56 13937 1"/>
              <a:gd name="f69" fmla="*/ f56 13290 1"/>
              <a:gd name="f70" fmla="*/ f57 1 f2"/>
              <a:gd name="f71" fmla="*/ f58 1 f2"/>
              <a:gd name="f72" fmla="*/ f59 1 f2"/>
              <a:gd name="f73" fmla="*/ f60 1 f2"/>
              <a:gd name="f74" fmla="*/ f62 1 21600"/>
              <a:gd name="f75" fmla="*/ f63 1 21600"/>
              <a:gd name="f76" fmla="*/ f64 1 21600"/>
              <a:gd name="f77" fmla="*/ f65 1 21600"/>
              <a:gd name="f78" fmla="*/ f66 1 21600"/>
              <a:gd name="f79" fmla="*/ f67 1 21600"/>
              <a:gd name="f80" fmla="*/ f68 1 21600"/>
              <a:gd name="f81" fmla="*/ f69 1 21600"/>
              <a:gd name="f82" fmla="*/ f5 1 f61"/>
              <a:gd name="f83" fmla="*/ f6 1 f61"/>
              <a:gd name="f84" fmla="+- f70 0 f1"/>
              <a:gd name="f85" fmla="+- f71 0 f1"/>
              <a:gd name="f86" fmla="+- f72 0 f1"/>
              <a:gd name="f87" fmla="+- f73 0 f1"/>
              <a:gd name="f88" fmla="*/ f77 1 f61"/>
              <a:gd name="f89" fmla="*/ f79 1 f61"/>
              <a:gd name="f90" fmla="*/ f75 1 f61"/>
              <a:gd name="f91" fmla="*/ f81 1 f61"/>
              <a:gd name="f92" fmla="*/ f74 1 f61"/>
              <a:gd name="f93" fmla="*/ f76 1 f61"/>
              <a:gd name="f94" fmla="*/ f78 1 f61"/>
              <a:gd name="f95" fmla="*/ f80 1 f61"/>
              <a:gd name="f96" fmla="*/ f82 f55 1"/>
              <a:gd name="f97" fmla="*/ f82 f54 1"/>
              <a:gd name="f98" fmla="*/ f83 f55 1"/>
              <a:gd name="f99" fmla="*/ f83 f54 1"/>
              <a:gd name="f100" fmla="*/ f92 f54 1"/>
              <a:gd name="f101" fmla="*/ f93 f54 1"/>
              <a:gd name="f102" fmla="*/ f95 f55 1"/>
              <a:gd name="f103" fmla="*/ f94 f55 1"/>
              <a:gd name="f104" fmla="*/ f88 f54 1"/>
              <a:gd name="f105" fmla="*/ f89 f55 1"/>
              <a:gd name="f106" fmla="*/ f90 f54 1"/>
              <a:gd name="f107" fmla="*/ f91 f55 1"/>
            </a:gdLst>
            <a:ahLst/>
            <a:cxnLst>
              <a:cxn ang="3cd4">
                <a:pos x="hc" y="t"/>
              </a:cxn>
              <a:cxn ang="0">
                <a:pos x="r" y="vc"/>
              </a:cxn>
              <a:cxn ang="cd4">
                <a:pos x="hc" y="b"/>
              </a:cxn>
              <a:cxn ang="cd2">
                <a:pos x="l" y="vc"/>
              </a:cxn>
              <a:cxn ang="f84">
                <a:pos x="f104" y="f96"/>
              </a:cxn>
              <a:cxn ang="f85">
                <a:pos x="f97" y="f105"/>
              </a:cxn>
              <a:cxn ang="f86">
                <a:pos x="f106" y="f98"/>
              </a:cxn>
              <a:cxn ang="f87">
                <a:pos x="f99" y="f107"/>
              </a:cxn>
            </a:cxnLst>
            <a:rect l="f100" t="f103" r="f101" b="f102"/>
            <a:pathLst>
              <a:path w="21600" h="21600">
                <a:moveTo>
                  <a:pt x="f7" y="f8"/>
                </a:moveTo>
                <a:lnTo>
                  <a:pt x="f9" y="f5"/>
                </a:lnTo>
                <a:lnTo>
                  <a:pt x="f10" y="f11"/>
                </a:lnTo>
                <a:lnTo>
                  <a:pt x="f12" y="f13"/>
                </a:lnTo>
                <a:lnTo>
                  <a:pt x="f14" y="f15"/>
                </a:lnTo>
                <a:lnTo>
                  <a:pt x="f16" y="f17"/>
                </a:lnTo>
                <a:lnTo>
                  <a:pt x="f18" y="f19"/>
                </a:lnTo>
                <a:lnTo>
                  <a:pt x="f6" y="f20"/>
                </a:lnTo>
                <a:lnTo>
                  <a:pt x="f21" y="f22"/>
                </a:lnTo>
                <a:lnTo>
                  <a:pt x="f23" y="f24"/>
                </a:lnTo>
                <a:lnTo>
                  <a:pt x="f25" y="f26"/>
                </a:lnTo>
                <a:lnTo>
                  <a:pt x="f27" y="f28"/>
                </a:lnTo>
                <a:lnTo>
                  <a:pt x="f29" y="f30"/>
                </a:lnTo>
                <a:lnTo>
                  <a:pt x="f31" y="f6"/>
                </a:lnTo>
                <a:lnTo>
                  <a:pt x="f32" y="f33"/>
                </a:lnTo>
                <a:lnTo>
                  <a:pt x="f34" y="f35"/>
                </a:lnTo>
                <a:lnTo>
                  <a:pt x="f36" y="f37"/>
                </a:lnTo>
                <a:lnTo>
                  <a:pt x="f38" y="f39"/>
                </a:lnTo>
                <a:lnTo>
                  <a:pt x="f40" y="f41"/>
                </a:lnTo>
                <a:lnTo>
                  <a:pt x="f5" y="f42"/>
                </a:lnTo>
                <a:lnTo>
                  <a:pt x="f43" y="f44"/>
                </a:lnTo>
                <a:lnTo>
                  <a:pt x="f45" y="f46"/>
                </a:lnTo>
                <a:lnTo>
                  <a:pt x="f47" y="f48"/>
                </a:lnTo>
                <a:lnTo>
                  <a:pt x="f49" y="f46"/>
                </a:lnTo>
                <a:close/>
              </a:path>
            </a:pathLst>
          </a:custGeom>
          <a:solidFill>
            <a:srgbClr val="4472C4"/>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7" name="ZoneTexte 6">
            <a:extLst>
              <a:ext uri="{FF2B5EF4-FFF2-40B4-BE49-F238E27FC236}">
                <a16:creationId xmlns:a16="http://schemas.microsoft.com/office/drawing/2014/main" id="{CE6FB92D-D932-464F-A3E9-46F0FAB8E770}"/>
              </a:ext>
            </a:extLst>
          </p:cNvPr>
          <p:cNvSpPr txBox="1"/>
          <p:nvPr/>
        </p:nvSpPr>
        <p:spPr>
          <a:xfrm>
            <a:off x="2261044" y="1119311"/>
            <a:ext cx="2488581" cy="945536"/>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800" dirty="0">
                <a:solidFill>
                  <a:srgbClr val="FFFF00"/>
                </a:solidFill>
                <a:latin typeface="Avenir Next LT Pro"/>
              </a:rPr>
              <a:t>Mon voisin </a:t>
            </a:r>
            <a:endParaRPr lang="fr-FR" sz="2800">
              <a:solidFill>
                <a:srgbClr val="FFFF00"/>
              </a:solidFill>
              <a:latin typeface="Avenir Next LT Pro"/>
              <a:cs typeface="Calibri"/>
            </a:endParaRPr>
          </a:p>
          <a:p>
            <a:pPr algn="ctr" defTabSz="829544">
              <a:defRPr sz="1800" b="0" i="0" u="none" strike="noStrike" kern="0" cap="none" spc="0" baseline="0">
                <a:solidFill>
                  <a:srgbClr val="000000"/>
                </a:solidFill>
                <a:uFillTx/>
              </a:defRPr>
            </a:pPr>
            <a:r>
              <a:rPr lang="fr-FR" sz="2800" dirty="0">
                <a:solidFill>
                  <a:srgbClr val="FFFF00"/>
                </a:solidFill>
                <a:latin typeface="Avenir Next LT Pro"/>
              </a:rPr>
              <a:t>est sympa !</a:t>
            </a:r>
            <a:endParaRPr lang="fr-FR" sz="2800">
              <a:solidFill>
                <a:srgbClr val="FFFF00"/>
              </a:solidFill>
              <a:latin typeface="Avenir Next LT Pro"/>
              <a:cs typeface="Calibri"/>
            </a:endParaRPr>
          </a:p>
        </p:txBody>
      </p:sp>
      <p:sp>
        <p:nvSpPr>
          <p:cNvPr id="8" name="ZoneTexte 7">
            <a:extLst>
              <a:ext uri="{FF2B5EF4-FFF2-40B4-BE49-F238E27FC236}">
                <a16:creationId xmlns:a16="http://schemas.microsoft.com/office/drawing/2014/main" id="{D3B48E06-3470-4B3A-9704-05270175F94A}"/>
              </a:ext>
            </a:extLst>
          </p:cNvPr>
          <p:cNvSpPr txBox="1"/>
          <p:nvPr/>
        </p:nvSpPr>
        <p:spPr>
          <a:xfrm>
            <a:off x="7726408" y="1055811"/>
            <a:ext cx="2488581" cy="945536"/>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800" dirty="0">
                <a:solidFill>
                  <a:srgbClr val="FFFF00"/>
                </a:solidFill>
                <a:latin typeface="Avenir Next LT Pro"/>
              </a:rPr>
              <a:t>Ma fille n'est </a:t>
            </a:r>
            <a:endParaRPr lang="fr-FR" sz="2800">
              <a:solidFill>
                <a:srgbClr val="FFFF00"/>
              </a:solidFill>
              <a:latin typeface="Avenir Next LT Pro"/>
              <a:cs typeface="Calibri"/>
            </a:endParaRPr>
          </a:p>
          <a:p>
            <a:pPr algn="ctr" defTabSz="829544">
              <a:defRPr sz="1800" b="0" i="0" u="none" strike="noStrike" kern="0" cap="none" spc="0" baseline="0">
                <a:solidFill>
                  <a:srgbClr val="000000"/>
                </a:solidFill>
                <a:uFillTx/>
              </a:defRPr>
            </a:pPr>
            <a:r>
              <a:rPr lang="fr-FR" sz="2800" dirty="0">
                <a:solidFill>
                  <a:srgbClr val="FFFF00"/>
                </a:solidFill>
                <a:latin typeface="Avenir Next LT Pro"/>
              </a:rPr>
              <a:t>pas loin</a:t>
            </a:r>
            <a:r>
              <a:rPr lang="fr-FR" sz="1600" dirty="0">
                <a:solidFill>
                  <a:srgbClr val="FFFF00"/>
                </a:solidFill>
                <a:latin typeface="Avenir Next LT Pro"/>
              </a:rPr>
              <a:t> </a:t>
            </a:r>
            <a:endParaRPr lang="fr-FR" sz="1600" dirty="0">
              <a:solidFill>
                <a:srgbClr val="FFFF00"/>
              </a:solidFill>
              <a:latin typeface="Avenir Next LT Pro"/>
              <a:cs typeface="Calibri"/>
            </a:endParaRPr>
          </a:p>
        </p:txBody>
      </p:sp>
      <p:sp>
        <p:nvSpPr>
          <p:cNvPr id="9" name="ZoneTexte 9">
            <a:extLst>
              <a:ext uri="{FF2B5EF4-FFF2-40B4-BE49-F238E27FC236}">
                <a16:creationId xmlns:a16="http://schemas.microsoft.com/office/drawing/2014/main" id="{338EBFD2-57F7-4B65-AA65-256A5A126789}"/>
              </a:ext>
            </a:extLst>
          </p:cNvPr>
          <p:cNvSpPr txBox="1"/>
          <p:nvPr/>
        </p:nvSpPr>
        <p:spPr>
          <a:xfrm>
            <a:off x="2289394" y="4962757"/>
            <a:ext cx="2488581" cy="514649"/>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800" dirty="0">
                <a:solidFill>
                  <a:srgbClr val="FFFF00"/>
                </a:solidFill>
                <a:latin typeface="Avenir Next LT Pro"/>
              </a:rPr>
              <a:t>Ou mes amis !</a:t>
            </a:r>
            <a:endParaRPr lang="fr-FR" sz="2800" dirty="0">
              <a:solidFill>
                <a:srgbClr val="FFFF00"/>
              </a:solidFill>
              <a:latin typeface="Avenir Next LT Pro"/>
              <a:cs typeface="Calibri"/>
            </a:endParaRPr>
          </a:p>
        </p:txBody>
      </p:sp>
      <p:sp>
        <p:nvSpPr>
          <p:cNvPr id="10" name="ZoneTexte 10">
            <a:extLst>
              <a:ext uri="{FF2B5EF4-FFF2-40B4-BE49-F238E27FC236}">
                <a16:creationId xmlns:a16="http://schemas.microsoft.com/office/drawing/2014/main" id="{387FDC05-038D-44C3-A47E-9A178472EB0B}"/>
              </a:ext>
            </a:extLst>
          </p:cNvPr>
          <p:cNvSpPr txBox="1"/>
          <p:nvPr/>
        </p:nvSpPr>
        <p:spPr>
          <a:xfrm>
            <a:off x="7752777" y="4469325"/>
            <a:ext cx="3223366" cy="1253313"/>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400" dirty="0">
                <a:latin typeface="Avenir Next LT Pro"/>
                <a:cs typeface="Calibri"/>
              </a:rPr>
              <a:t>Je m'y prends à l'avance et j'appelle !</a:t>
            </a:r>
          </a:p>
          <a:p>
            <a:pPr algn="ctr" defTabSz="829544">
              <a:defRPr sz="1800" b="0" i="0" u="none" strike="noStrike" kern="0" cap="none" spc="0" baseline="0">
                <a:solidFill>
                  <a:srgbClr val="000000"/>
                </a:solidFill>
                <a:uFillTx/>
              </a:defRPr>
            </a:pPr>
            <a:r>
              <a:rPr lang="fr-FR" sz="2800" b="1" dirty="0">
                <a:solidFill>
                  <a:srgbClr val="FF0000"/>
                </a:solidFill>
                <a:latin typeface="Avenir Next LT Pro"/>
                <a:ea typeface="Verdana"/>
                <a:cs typeface="Calibri"/>
              </a:rPr>
              <a:t>0809 400 110</a:t>
            </a:r>
            <a:endParaRPr lang="fr-FR" sz="2800" dirty="0">
              <a:solidFill>
                <a:srgbClr val="000000"/>
              </a:solidFill>
              <a:latin typeface="Avenir Next LT Pro"/>
            </a:endParaRPr>
          </a:p>
        </p:txBody>
      </p:sp>
      <p:sp>
        <p:nvSpPr>
          <p:cNvPr id="11" name="Espace réservé du numéro de diapositive 11">
            <a:extLst>
              <a:ext uri="{FF2B5EF4-FFF2-40B4-BE49-F238E27FC236}">
                <a16:creationId xmlns:a16="http://schemas.microsoft.com/office/drawing/2014/main" id="{16086A06-3251-4F8A-ABDC-72CCC8A30F5B}"/>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4A1D03B8-58F8-4257-B774-19CB4C24E63B}" type="slidenum">
              <a:rPr sz="1633"/>
              <a:pPr algn="r" defTabSz="829544" hangingPunct="0">
                <a:defRPr sz="1800" b="0" i="0" u="none" strike="noStrike" kern="0" cap="none" spc="0" baseline="0">
                  <a:solidFill>
                    <a:srgbClr val="000000"/>
                  </a:solidFill>
                  <a:uFillTx/>
                </a:defRPr>
              </a:pPr>
              <a:t>14</a:t>
            </a:fld>
            <a:endParaRPr lang="fr-FR" sz="1270">
              <a:solidFill>
                <a:srgbClr val="000000"/>
              </a:solidFill>
              <a:latin typeface="Times New Roman" pitchFamily="18"/>
              <a:ea typeface="Arial Unicode MS" pitchFamily="2"/>
              <a:cs typeface="Tahoma" pitchFamily="2"/>
            </a:endParaRPr>
          </a:p>
        </p:txBody>
      </p:sp>
      <p:sp>
        <p:nvSpPr>
          <p:cNvPr id="12" name="ZoneTexte 12">
            <a:extLst>
              <a:ext uri="{FF2B5EF4-FFF2-40B4-BE49-F238E27FC236}">
                <a16:creationId xmlns:a16="http://schemas.microsoft.com/office/drawing/2014/main" id="{8C29CFAC-2BB4-4A67-A452-55BC7810E835}"/>
              </a:ext>
            </a:extLst>
          </p:cNvPr>
          <p:cNvSpPr txBox="1"/>
          <p:nvPr/>
        </p:nvSpPr>
        <p:spPr>
          <a:xfrm>
            <a:off x="3796271" y="2369524"/>
            <a:ext cx="4604974" cy="1191758"/>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endParaRPr lang="fr-FR" sz="2400" dirty="0">
              <a:solidFill>
                <a:srgbClr val="1E4E79"/>
              </a:solidFill>
              <a:latin typeface="Cooper Black"/>
              <a:cs typeface="Calibri"/>
            </a:endParaRPr>
          </a:p>
          <a:p>
            <a:pPr algn="ctr" defTabSz="829544">
              <a:defRPr sz="1800" b="0" i="0" u="none" strike="noStrike" kern="0" cap="none" spc="0" baseline="0">
                <a:solidFill>
                  <a:srgbClr val="000000"/>
                </a:solidFill>
                <a:uFillTx/>
              </a:defRPr>
            </a:pPr>
            <a:r>
              <a:rPr lang="fr-FR" sz="2400" u="sng" kern="0" dirty="0">
                <a:solidFill>
                  <a:srgbClr val="1E4E79"/>
                </a:solidFill>
                <a:latin typeface="Cooper Black"/>
                <a:cs typeface="Calibri"/>
              </a:rPr>
              <a:t>personne de confiance</a:t>
            </a:r>
            <a:r>
              <a:rPr lang="fr-FR" sz="2400" kern="0" dirty="0">
                <a:solidFill>
                  <a:srgbClr val="1E4E79"/>
                </a:solidFill>
                <a:latin typeface="Cooper Black"/>
                <a:cs typeface="Calibri"/>
              </a:rPr>
              <a:t> </a:t>
            </a:r>
            <a:endParaRPr lang="fr-FR" kern="0">
              <a:solidFill>
                <a:srgbClr val="000000"/>
              </a:solidFill>
              <a:latin typeface="Calibri" panose="020F0502020204030204"/>
              <a:cs typeface="Calibri"/>
            </a:endParaRPr>
          </a:p>
          <a:p>
            <a:pPr algn="ctr" defTabSz="829544">
              <a:defRPr sz="1800" b="0" i="0" u="none" strike="noStrike" kern="0" cap="none" spc="0" baseline="0">
                <a:solidFill>
                  <a:srgbClr val="000000"/>
                </a:solidFill>
                <a:uFillTx/>
              </a:defRPr>
            </a:pPr>
            <a:r>
              <a:rPr lang="fr-FR" sz="2400" kern="0" dirty="0">
                <a:solidFill>
                  <a:srgbClr val="1E4E79"/>
                </a:solidFill>
                <a:latin typeface="Cooper Black"/>
                <a:cs typeface="Calibri"/>
              </a:rPr>
              <a:t>équipée d'Internet !</a:t>
            </a:r>
            <a:endParaRPr lang="fr-FR">
              <a:cs typeface="Calibri"/>
            </a:endParaRPr>
          </a:p>
        </p:txBody>
      </p:sp>
      <p:sp>
        <p:nvSpPr>
          <p:cNvPr id="14" name="Espace réservé du numéro de diapositive 13">
            <a:extLst>
              <a:ext uri="{FF2B5EF4-FFF2-40B4-BE49-F238E27FC236}">
                <a16:creationId xmlns:a16="http://schemas.microsoft.com/office/drawing/2014/main" id="{84BC3A0A-46C6-45CF-81F0-6DCCC331EABA}"/>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E0325C8-FC60-4A34-970D-3F087D1E1F48}" type="slidenum">
              <a:rPr sz="1633"/>
              <a:pPr algn="r" defTabSz="829544" hangingPunct="0">
                <a:defRPr sz="1800" b="0" i="0" u="none" strike="noStrike" kern="0" cap="none" spc="0" baseline="0">
                  <a:solidFill>
                    <a:srgbClr val="000000"/>
                  </a:solidFill>
                  <a:uFillTx/>
                </a:defRPr>
              </a:pPr>
              <a:t>14</a:t>
            </a:fld>
            <a:endParaRPr lang="fr-FR" sz="1270">
              <a:solidFill>
                <a:srgbClr val="000000"/>
              </a:solidFill>
              <a:latin typeface="Times New Roman" pitchFamily="18"/>
              <a:ea typeface="Arial Unicode MS" pitchFamily="2"/>
              <a:cs typeface="Tahoma" pitchFamily="2"/>
            </a:endParaRPr>
          </a:p>
        </p:txBody>
      </p:sp>
      <p:pic>
        <p:nvPicPr>
          <p:cNvPr id="2" name="Image 2">
            <a:extLst>
              <a:ext uri="{FF2B5EF4-FFF2-40B4-BE49-F238E27FC236}">
                <a16:creationId xmlns:a16="http://schemas.microsoft.com/office/drawing/2014/main" id="{80CED762-D393-4E51-9815-2B121C949D7B}"/>
              </a:ext>
            </a:extLst>
          </p:cNvPr>
          <p:cNvPicPr>
            <a:picLocks noChangeAspect="1"/>
          </p:cNvPicPr>
          <p:nvPr/>
        </p:nvPicPr>
        <p:blipFill>
          <a:blip r:embed="rId2"/>
          <a:stretch>
            <a:fillRect/>
          </a:stretch>
        </p:blipFill>
        <p:spPr>
          <a:xfrm>
            <a:off x="9600624" y="3949465"/>
            <a:ext cx="1282701" cy="549003"/>
          </a:xfrm>
          <a:prstGeom prst="rect">
            <a:avLst/>
          </a:prstGeom>
        </p:spPr>
      </p:pic>
    </p:spTree>
    <p:extLst>
      <p:ext uri="{BB962C8B-B14F-4D97-AF65-F5344CB8AC3E}">
        <p14:creationId xmlns:p14="http://schemas.microsoft.com/office/powerpoint/2010/main" val="41674256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092ECC7A-4CAF-45E5-8E4F-997B3E2345F4}"/>
              </a:ext>
            </a:extLst>
          </p:cNvPr>
          <p:cNvPicPr>
            <a:picLocks noChangeAspect="1"/>
          </p:cNvPicPr>
          <p:nvPr/>
        </p:nvPicPr>
        <p:blipFill>
          <a:blip r:embed="rId2"/>
          <a:stretch>
            <a:fillRect/>
          </a:stretch>
        </p:blipFill>
        <p:spPr>
          <a:xfrm>
            <a:off x="4482790" y="1220595"/>
            <a:ext cx="9656955" cy="4416811"/>
          </a:xfrm>
          <a:prstGeom prst="rect">
            <a:avLst/>
          </a:prstGeom>
        </p:spPr>
      </p:pic>
      <p:sp>
        <p:nvSpPr>
          <p:cNvPr id="4" name="ZoneTexte 3">
            <a:extLst>
              <a:ext uri="{FF2B5EF4-FFF2-40B4-BE49-F238E27FC236}">
                <a16:creationId xmlns:a16="http://schemas.microsoft.com/office/drawing/2014/main" id="{1C449149-18C7-43EF-B5CF-285593A90B73}"/>
              </a:ext>
            </a:extLst>
          </p:cNvPr>
          <p:cNvSpPr txBox="1"/>
          <p:nvPr/>
        </p:nvSpPr>
        <p:spPr>
          <a:xfrm>
            <a:off x="1326765" y="1809983"/>
            <a:ext cx="5856246"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600" dirty="0">
                <a:solidFill>
                  <a:srgbClr val="00B050"/>
                </a:solidFill>
                <a:latin typeface="Cooper Black"/>
              </a:rPr>
              <a:t>Maintenant, voyons ensemble cette nouvelle application !</a:t>
            </a:r>
          </a:p>
          <a:p>
            <a:endParaRPr lang="fr-FR" sz="3600" dirty="0">
              <a:solidFill>
                <a:srgbClr val="00B050"/>
              </a:solidFill>
              <a:latin typeface="Cooper Black"/>
              <a:cs typeface="Calibri"/>
            </a:endParaRPr>
          </a:p>
          <a:p>
            <a:r>
              <a:rPr lang="fr-FR" sz="3600" dirty="0">
                <a:solidFill>
                  <a:srgbClr val="00B050"/>
                </a:solidFill>
                <a:latin typeface="Cooper Black"/>
                <a:cs typeface="Calibri"/>
              </a:rPr>
              <a:t>Mais avant, des questions ?</a:t>
            </a:r>
          </a:p>
        </p:txBody>
      </p:sp>
    </p:spTree>
    <p:extLst>
      <p:ext uri="{BB962C8B-B14F-4D97-AF65-F5344CB8AC3E}">
        <p14:creationId xmlns:p14="http://schemas.microsoft.com/office/powerpoint/2010/main" val="4946152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4" descr="Une image contenant carte&#10;&#10;Description générée automatiquement">
            <a:extLst>
              <a:ext uri="{FF2B5EF4-FFF2-40B4-BE49-F238E27FC236}">
                <a16:creationId xmlns:a16="http://schemas.microsoft.com/office/drawing/2014/main" id="{F4881B5D-354C-4743-9EB6-E0C6B3477D53}"/>
              </a:ext>
            </a:extLst>
          </p:cNvPr>
          <p:cNvPicPr>
            <a:picLocks noChangeAspect="1"/>
          </p:cNvPicPr>
          <p:nvPr/>
        </p:nvPicPr>
        <p:blipFill>
          <a:blip r:embed="rId2"/>
          <a:stretch>
            <a:fillRect/>
          </a:stretch>
        </p:blipFill>
        <p:spPr>
          <a:xfrm>
            <a:off x="891333" y="199087"/>
            <a:ext cx="2159009" cy="2353476"/>
          </a:xfrm>
          <a:prstGeom prst="rect">
            <a:avLst/>
          </a:prstGeom>
          <a:noFill/>
          <a:ln cap="flat">
            <a:noFill/>
          </a:ln>
        </p:spPr>
      </p:pic>
      <p:pic>
        <p:nvPicPr>
          <p:cNvPr id="4" name="Image 5" descr="Une image contenant texte, intérieur, rayon&#10;&#10;Description générée automatiquement">
            <a:extLst>
              <a:ext uri="{FF2B5EF4-FFF2-40B4-BE49-F238E27FC236}">
                <a16:creationId xmlns:a16="http://schemas.microsoft.com/office/drawing/2014/main" id="{F4357A17-8537-4E74-AEEC-32D875D8E936}"/>
              </a:ext>
            </a:extLst>
          </p:cNvPr>
          <p:cNvPicPr>
            <a:picLocks noChangeAspect="1"/>
          </p:cNvPicPr>
          <p:nvPr/>
        </p:nvPicPr>
        <p:blipFill>
          <a:blip r:embed="rId3"/>
          <a:stretch>
            <a:fillRect/>
          </a:stretch>
        </p:blipFill>
        <p:spPr>
          <a:xfrm>
            <a:off x="4126200" y="2197193"/>
            <a:ext cx="2489809" cy="1720861"/>
          </a:xfrm>
          <a:prstGeom prst="rect">
            <a:avLst/>
          </a:prstGeom>
          <a:noFill/>
          <a:ln cap="flat">
            <a:noFill/>
          </a:ln>
        </p:spPr>
      </p:pic>
      <p:pic>
        <p:nvPicPr>
          <p:cNvPr id="5" name="Image 6" descr="Une image contenant texte, orange, capture d’écran&#10;&#10;Description générée automatiquement">
            <a:extLst>
              <a:ext uri="{FF2B5EF4-FFF2-40B4-BE49-F238E27FC236}">
                <a16:creationId xmlns:a16="http://schemas.microsoft.com/office/drawing/2014/main" id="{AA2A643C-7622-42A4-AED2-897A1CD3C0C8}"/>
              </a:ext>
            </a:extLst>
          </p:cNvPr>
          <p:cNvPicPr>
            <a:picLocks noChangeAspect="1"/>
          </p:cNvPicPr>
          <p:nvPr/>
        </p:nvPicPr>
        <p:blipFill>
          <a:blip r:embed="rId4"/>
          <a:stretch>
            <a:fillRect/>
          </a:stretch>
        </p:blipFill>
        <p:spPr>
          <a:xfrm>
            <a:off x="8407384" y="3757012"/>
            <a:ext cx="1629921" cy="2602317"/>
          </a:xfrm>
          <a:prstGeom prst="rect">
            <a:avLst/>
          </a:prstGeom>
          <a:noFill/>
          <a:ln cap="flat">
            <a:noFill/>
          </a:ln>
        </p:spPr>
      </p:pic>
      <p:sp>
        <p:nvSpPr>
          <p:cNvPr id="6" name="Flèche : virage 7">
            <a:extLst>
              <a:ext uri="{FF2B5EF4-FFF2-40B4-BE49-F238E27FC236}">
                <a16:creationId xmlns:a16="http://schemas.microsoft.com/office/drawing/2014/main" id="{ADA73B37-82B0-427C-8584-7CB391E88CF0}"/>
              </a:ext>
            </a:extLst>
          </p:cNvPr>
          <p:cNvSpPr/>
          <p:nvPr/>
        </p:nvSpPr>
        <p:spPr>
          <a:xfrm flipV="1">
            <a:off x="1999296" y="2660980"/>
            <a:ext cx="6220150" cy="3093696"/>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10197D"/>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pic>
        <p:nvPicPr>
          <p:cNvPr id="7" name="Image 9">
            <a:extLst>
              <a:ext uri="{FF2B5EF4-FFF2-40B4-BE49-F238E27FC236}">
                <a16:creationId xmlns:a16="http://schemas.microsoft.com/office/drawing/2014/main" id="{9EC62CC4-D7E4-4C4F-BA25-C497F9CFAB87}"/>
              </a:ext>
            </a:extLst>
          </p:cNvPr>
          <p:cNvPicPr>
            <a:picLocks noChangeAspect="1"/>
          </p:cNvPicPr>
          <p:nvPr/>
        </p:nvPicPr>
        <p:blipFill>
          <a:blip r:embed="rId5"/>
          <a:stretch>
            <a:fillRect/>
          </a:stretch>
        </p:blipFill>
        <p:spPr>
          <a:xfrm>
            <a:off x="4561022" y="197181"/>
            <a:ext cx="5317600" cy="1350220"/>
          </a:xfrm>
          <a:prstGeom prst="rect">
            <a:avLst/>
          </a:prstGeom>
          <a:noFill/>
          <a:ln cap="flat">
            <a:noFill/>
          </a:ln>
        </p:spPr>
      </p:pic>
      <p:sp>
        <p:nvSpPr>
          <p:cNvPr id="8" name="ZoneTexte 9">
            <a:extLst>
              <a:ext uri="{FF2B5EF4-FFF2-40B4-BE49-F238E27FC236}">
                <a16:creationId xmlns:a16="http://schemas.microsoft.com/office/drawing/2014/main" id="{5DD2C33D-C7EA-4813-861C-C0A0ADFB8606}"/>
              </a:ext>
            </a:extLst>
          </p:cNvPr>
          <p:cNvSpPr txBox="1"/>
          <p:nvPr/>
        </p:nvSpPr>
        <p:spPr>
          <a:xfrm>
            <a:off x="3859021" y="4687749"/>
            <a:ext cx="4729474" cy="47463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540">
                <a:solidFill>
                  <a:srgbClr val="FFFF00"/>
                </a:solidFill>
                <a:latin typeface="Avenir Next LT Pro"/>
              </a:rPr>
              <a:t>On va tout vous expliquer !</a:t>
            </a:r>
          </a:p>
        </p:txBody>
      </p:sp>
      <p:sp>
        <p:nvSpPr>
          <p:cNvPr id="9" name="ZoneTexte 10">
            <a:extLst>
              <a:ext uri="{FF2B5EF4-FFF2-40B4-BE49-F238E27FC236}">
                <a16:creationId xmlns:a16="http://schemas.microsoft.com/office/drawing/2014/main" id="{D1C7583F-3D26-4D5C-98CD-7D100A4D287E}"/>
              </a:ext>
            </a:extLst>
          </p:cNvPr>
          <p:cNvSpPr txBox="1"/>
          <p:nvPr/>
        </p:nvSpPr>
        <p:spPr>
          <a:xfrm>
            <a:off x="5438116" y="6557155"/>
            <a:ext cx="4558732" cy="251372"/>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089" b="1">
                <a:solidFill>
                  <a:srgbClr val="000000"/>
                </a:solidFill>
                <a:latin typeface="Calibri"/>
                <a:ea typeface="Calibri"/>
                <a:cs typeface="Calibri"/>
              </a:rPr>
              <a:t> Document conçu par François Milenkovic de la section FGRCF de Lunéville. </a:t>
            </a:r>
            <a:endParaRPr lang="fr-FR" sz="1089" b="1">
              <a:solidFill>
                <a:srgbClr val="000000"/>
              </a:solidFill>
              <a:latin typeface="Calibri"/>
              <a:cs typeface="Calibri"/>
            </a:endParaRPr>
          </a:p>
        </p:txBody>
      </p:sp>
      <p:sp>
        <p:nvSpPr>
          <p:cNvPr id="10" name="Espace réservé du numéro de diapositive 10">
            <a:extLst>
              <a:ext uri="{FF2B5EF4-FFF2-40B4-BE49-F238E27FC236}">
                <a16:creationId xmlns:a16="http://schemas.microsoft.com/office/drawing/2014/main" id="{49573745-A5DA-4E79-B0C8-56B28FBA9742}"/>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9EFE7101-0894-4AA5-A2DA-2E5D8FCCE8EB}" type="slidenum">
              <a:rPr sz="1633"/>
              <a:pPr algn="r" defTabSz="829544" hangingPunct="0">
                <a:defRPr sz="1800" b="0" i="0" u="none" strike="noStrike" kern="0" cap="none" spc="0" baseline="0">
                  <a:solidFill>
                    <a:srgbClr val="000000"/>
                  </a:solidFill>
                  <a:uFillTx/>
                </a:defRPr>
              </a:pPr>
              <a:t>16</a:t>
            </a:fld>
            <a:endParaRPr lang="fr-FR" sz="1270">
              <a:solidFill>
                <a:srgbClr val="000000"/>
              </a:solidFill>
              <a:latin typeface="Times New Roman" pitchFamily="18"/>
              <a:ea typeface="Arial Unicode MS" pitchFamily="2"/>
              <a:cs typeface="Tahoma" pitchFamily="2"/>
            </a:endParaRPr>
          </a:p>
        </p:txBody>
      </p:sp>
      <p:sp>
        <p:nvSpPr>
          <p:cNvPr id="11" name="Espace réservé du numéro de diapositive 10">
            <a:extLst>
              <a:ext uri="{FF2B5EF4-FFF2-40B4-BE49-F238E27FC236}">
                <a16:creationId xmlns:a16="http://schemas.microsoft.com/office/drawing/2014/main" id="{EE3CE41C-07D8-4D92-A329-993765607F5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826E19E-512E-4722-BEF8-A8BF06598E05}" type="slidenum">
              <a:rPr sz="1633"/>
              <a:pPr algn="r" defTabSz="829544" hangingPunct="0">
                <a:defRPr sz="1800" b="0" i="0" u="none" strike="noStrike" kern="0" cap="none" spc="0" baseline="0">
                  <a:solidFill>
                    <a:srgbClr val="000000"/>
                  </a:solidFill>
                  <a:uFillTx/>
                </a:defRPr>
              </a:pPr>
              <a:t>16</a:t>
            </a:fld>
            <a:endParaRPr lang="fr-FR" sz="1270">
              <a:solidFill>
                <a:srgbClr val="000000"/>
              </a:solidFill>
              <a:latin typeface="Times New Roman" pitchFamily="18"/>
              <a:ea typeface="Arial Unicode MS" pitchFamily="2"/>
              <a:cs typeface="Tahoma" pitchFamily="2"/>
            </a:endParaRPr>
          </a:p>
        </p:txBody>
      </p:sp>
      <p:sp>
        <p:nvSpPr>
          <p:cNvPr id="12" name="ZoneTexte 11">
            <a:extLst>
              <a:ext uri="{FF2B5EF4-FFF2-40B4-BE49-F238E27FC236}">
                <a16:creationId xmlns:a16="http://schemas.microsoft.com/office/drawing/2014/main" id="{27168203-9BC0-49AF-868B-748F4B731E60}"/>
              </a:ext>
            </a:extLst>
          </p:cNvPr>
          <p:cNvSpPr txBox="1"/>
          <p:nvPr/>
        </p:nvSpPr>
        <p:spPr>
          <a:xfrm>
            <a:off x="7872186" y="1903185"/>
            <a:ext cx="3741056" cy="1384995"/>
          </a:xfrm>
          <a:prstGeom prst="rect">
            <a:avLst/>
          </a:prstGeom>
          <a:solidFill>
            <a:srgbClr val="00206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dirty="0">
                <a:solidFill>
                  <a:srgbClr val="FFFF00"/>
                </a:solidFill>
                <a:latin typeface="Avenir Next LT Pro"/>
              </a:rPr>
              <a:t>2ème étape :</a:t>
            </a:r>
          </a:p>
          <a:p>
            <a:pPr algn="ctr"/>
            <a:r>
              <a:rPr lang="fr-FR" sz="2800" dirty="0">
                <a:solidFill>
                  <a:srgbClr val="FFFF00"/>
                </a:solidFill>
                <a:latin typeface="Avenir Next LT Pro"/>
                <a:cs typeface="Calibri"/>
              </a:rPr>
              <a:t>L'installation de l'appli !</a:t>
            </a:r>
          </a:p>
        </p:txBody>
      </p:sp>
    </p:spTree>
    <p:extLst>
      <p:ext uri="{BB962C8B-B14F-4D97-AF65-F5344CB8AC3E}">
        <p14:creationId xmlns:p14="http://schemas.microsoft.com/office/powerpoint/2010/main" val="3252617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0CFA7423-B2B4-4330-A9EF-52756725BB18}"/>
              </a:ext>
            </a:extLst>
          </p:cNvPr>
          <p:cNvPicPr>
            <a:picLocks noChangeAspect="1"/>
          </p:cNvPicPr>
          <p:nvPr/>
        </p:nvPicPr>
        <p:blipFill>
          <a:blip r:embed="rId3">
            <a:lum/>
            <a:alphaModFix/>
          </a:blip>
          <a:srcRect/>
          <a:stretch>
            <a:fillRect/>
          </a:stretch>
        </p:blipFill>
        <p:spPr>
          <a:xfrm>
            <a:off x="4273370" y="489877"/>
            <a:ext cx="5022885" cy="5715242"/>
          </a:xfrm>
          <a:prstGeom prst="rect">
            <a:avLst/>
          </a:prstGeom>
          <a:noFill/>
          <a:ln cap="flat">
            <a:noFill/>
          </a:ln>
        </p:spPr>
      </p:pic>
      <p:pic>
        <p:nvPicPr>
          <p:cNvPr id="3" name="Image 2">
            <a:extLst>
              <a:ext uri="{FF2B5EF4-FFF2-40B4-BE49-F238E27FC236}">
                <a16:creationId xmlns:a16="http://schemas.microsoft.com/office/drawing/2014/main" id="{51F9DA0E-9196-4F3B-8692-30CFE6D72093}"/>
              </a:ext>
            </a:extLst>
          </p:cNvPr>
          <p:cNvPicPr>
            <a:picLocks noChangeAspect="1"/>
          </p:cNvPicPr>
          <p:nvPr/>
        </p:nvPicPr>
        <p:blipFill>
          <a:blip r:embed="rId4">
            <a:lum/>
            <a:alphaModFix/>
          </a:blip>
          <a:srcRect/>
          <a:stretch>
            <a:fillRect/>
          </a:stretch>
        </p:blipFill>
        <p:spPr>
          <a:xfrm>
            <a:off x="1766496" y="326586"/>
            <a:ext cx="1734167" cy="2612686"/>
          </a:xfrm>
          <a:prstGeom prst="rect">
            <a:avLst/>
          </a:prstGeom>
          <a:noFill/>
          <a:ln cap="flat">
            <a:noFill/>
          </a:ln>
        </p:spPr>
      </p:pic>
      <p:sp>
        <p:nvSpPr>
          <p:cNvPr id="4" name="Espace réservé du numéro de diapositive 3">
            <a:extLst>
              <a:ext uri="{FF2B5EF4-FFF2-40B4-BE49-F238E27FC236}">
                <a16:creationId xmlns:a16="http://schemas.microsoft.com/office/drawing/2014/main" id="{4AF88C17-DBAA-4B31-AD2C-D48A05C82D35}"/>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D10F1FBE-C026-4584-8CA9-735D433D6764}" type="slidenum">
              <a:rPr sz="1633"/>
              <a:pPr algn="r" defTabSz="829544" hangingPunct="0">
                <a:defRPr sz="1800" b="0" i="0" u="none" strike="noStrike" kern="0" cap="none" spc="0" baseline="0">
                  <a:solidFill>
                    <a:srgbClr val="000000"/>
                  </a:solidFill>
                  <a:uFillTx/>
                </a:defRPr>
              </a:pPr>
              <a:t>17</a:t>
            </a:fld>
            <a:endParaRPr lang="fr-FR" sz="1270">
              <a:solidFill>
                <a:srgbClr val="000000"/>
              </a:solidFill>
              <a:latin typeface="Times New Roman" pitchFamily="18"/>
              <a:ea typeface="Arial Unicode MS" pitchFamily="2"/>
              <a:cs typeface="Tahoma" pitchFamily="2"/>
            </a:endParaRPr>
          </a:p>
        </p:txBody>
      </p:sp>
      <p:sp>
        <p:nvSpPr>
          <p:cNvPr id="5" name="Espace réservé du numéro de diapositive 4">
            <a:extLst>
              <a:ext uri="{FF2B5EF4-FFF2-40B4-BE49-F238E27FC236}">
                <a16:creationId xmlns:a16="http://schemas.microsoft.com/office/drawing/2014/main" id="{115F1D17-1254-48B7-BF53-27797DD78C61}"/>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CAD61F5A-7EFF-4368-8251-4C46F4EC6BB2}" type="slidenum">
              <a:rPr sz="1633"/>
              <a:pPr algn="r" defTabSz="829544" hangingPunct="0">
                <a:defRPr sz="1800" b="0" i="0" u="none" strike="noStrike" kern="0" cap="none" spc="0" baseline="0">
                  <a:solidFill>
                    <a:srgbClr val="000000"/>
                  </a:solidFill>
                  <a:uFillTx/>
                </a:defRPr>
              </a:pPr>
              <a:t>17</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183266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40886F38-3C43-4E82-B4C4-8ECD45E293AB}"/>
              </a:ext>
            </a:extLst>
          </p:cNvPr>
          <p:cNvPicPr>
            <a:picLocks noChangeAspect="1"/>
          </p:cNvPicPr>
          <p:nvPr/>
        </p:nvPicPr>
        <p:blipFill>
          <a:blip r:embed="rId3">
            <a:lum/>
            <a:alphaModFix/>
          </a:blip>
          <a:srcRect/>
          <a:stretch>
            <a:fillRect/>
          </a:stretch>
        </p:blipFill>
        <p:spPr>
          <a:xfrm>
            <a:off x="5620493" y="2735846"/>
            <a:ext cx="5477491" cy="2959155"/>
          </a:xfrm>
          <a:prstGeom prst="rect">
            <a:avLst/>
          </a:prstGeom>
          <a:noFill/>
          <a:ln cap="flat">
            <a:noFill/>
          </a:ln>
        </p:spPr>
      </p:pic>
      <p:sp>
        <p:nvSpPr>
          <p:cNvPr id="3" name="ZoneTexte 5">
            <a:extLst>
              <a:ext uri="{FF2B5EF4-FFF2-40B4-BE49-F238E27FC236}">
                <a16:creationId xmlns:a16="http://schemas.microsoft.com/office/drawing/2014/main" id="{C32F679B-A6AA-4672-81EE-E026E4C32E6B}"/>
              </a:ext>
            </a:extLst>
          </p:cNvPr>
          <p:cNvSpPr txBox="1"/>
          <p:nvPr/>
        </p:nvSpPr>
        <p:spPr>
          <a:xfrm>
            <a:off x="2031199" y="294732"/>
            <a:ext cx="6771910" cy="64224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629">
                <a:solidFill>
                  <a:srgbClr val="7030A0"/>
                </a:solidFill>
                <a:latin typeface="Avenir Next LT Pro Demi"/>
              </a:rPr>
              <a:t>Révision du vocabulaire</a:t>
            </a:r>
          </a:p>
        </p:txBody>
      </p:sp>
      <p:pic>
        <p:nvPicPr>
          <p:cNvPr id="4" name="Image 7" descr="Une image contenant texte, carte de visite, graphiques vectoriels&#10;&#10;Description générée automatiquement">
            <a:extLst>
              <a:ext uri="{FF2B5EF4-FFF2-40B4-BE49-F238E27FC236}">
                <a16:creationId xmlns:a16="http://schemas.microsoft.com/office/drawing/2014/main" id="{54D49AA2-E2FC-4708-B5CF-43FBA5D50D6C}"/>
              </a:ext>
            </a:extLst>
          </p:cNvPr>
          <p:cNvPicPr>
            <a:picLocks noChangeAspect="1"/>
          </p:cNvPicPr>
          <p:nvPr/>
        </p:nvPicPr>
        <p:blipFill>
          <a:blip r:embed="rId4"/>
          <a:stretch>
            <a:fillRect/>
          </a:stretch>
        </p:blipFill>
        <p:spPr>
          <a:xfrm>
            <a:off x="929543" y="1225636"/>
            <a:ext cx="3596448" cy="3011454"/>
          </a:xfrm>
          <a:prstGeom prst="rect">
            <a:avLst/>
          </a:prstGeom>
          <a:noFill/>
          <a:ln cap="flat">
            <a:noFill/>
          </a:ln>
        </p:spPr>
      </p:pic>
      <p:sp>
        <p:nvSpPr>
          <p:cNvPr id="5" name="Espace réservé du numéro de diapositive 4">
            <a:extLst>
              <a:ext uri="{FF2B5EF4-FFF2-40B4-BE49-F238E27FC236}">
                <a16:creationId xmlns:a16="http://schemas.microsoft.com/office/drawing/2014/main" id="{D4A4E5F0-F65A-4002-B28A-0E437288B8F5}"/>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90E46D20-055D-4722-B4E4-26698DC91299}" type="slidenum">
              <a:rPr sz="1633"/>
              <a:pPr algn="r" defTabSz="829544" hangingPunct="0">
                <a:defRPr sz="1800" b="0" i="0" u="none" strike="noStrike" kern="0" cap="none" spc="0" baseline="0">
                  <a:solidFill>
                    <a:srgbClr val="000000"/>
                  </a:solidFill>
                  <a:uFillTx/>
                </a:defRPr>
              </a:pPr>
              <a:t>18</a:t>
            </a:fld>
            <a:endParaRPr lang="fr-FR" sz="1270">
              <a:solidFill>
                <a:srgbClr val="000000"/>
              </a:solidFill>
              <a:latin typeface="Times New Roman" pitchFamily="18"/>
              <a:ea typeface="Arial Unicode MS" pitchFamily="2"/>
              <a:cs typeface="Tahoma" pitchFamily="2"/>
            </a:endParaRPr>
          </a:p>
        </p:txBody>
      </p:sp>
      <p:sp>
        <p:nvSpPr>
          <p:cNvPr id="6" name="Espace réservé du numéro de diapositive 5">
            <a:extLst>
              <a:ext uri="{FF2B5EF4-FFF2-40B4-BE49-F238E27FC236}">
                <a16:creationId xmlns:a16="http://schemas.microsoft.com/office/drawing/2014/main" id="{DE73764F-2B5D-443C-A612-4D13B223A018}"/>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ABE8E8AA-3E7F-4667-A9EC-9137819F2DE5}" type="slidenum">
              <a:rPr sz="1633"/>
              <a:pPr algn="r" defTabSz="829544" hangingPunct="0">
                <a:defRPr sz="1800" b="0" i="0" u="none" strike="noStrike" kern="0" cap="none" spc="0" baseline="0">
                  <a:solidFill>
                    <a:srgbClr val="000000"/>
                  </a:solidFill>
                  <a:uFillTx/>
                </a:defRPr>
              </a:pPr>
              <a:t>18</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772962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DC73198-0F87-40B4-AE3B-89651B83C82D}"/>
              </a:ext>
            </a:extLst>
          </p:cNvPr>
          <p:cNvSpPr txBox="1"/>
          <p:nvPr/>
        </p:nvSpPr>
        <p:spPr>
          <a:xfrm>
            <a:off x="2045467" y="3284108"/>
            <a:ext cx="4047176" cy="1549185"/>
          </a:xfrm>
          <a:prstGeom prst="rect">
            <a:avLst/>
          </a:prstGeom>
          <a:solidFill>
            <a:srgbClr val="CC99FF"/>
          </a:solidFill>
          <a:ln cap="flat">
            <a:noFill/>
          </a:ln>
        </p:spPr>
        <p:txBody>
          <a:bodyPr vert="horz" wrap="none" lIns="81650" tIns="40820" rIns="81650" bIns="40820" anchor="t" anchorCtr="0" compatLnSpc="0">
            <a:spAutoFit/>
          </a:bodyPr>
          <a:lstStyle/>
          <a:p>
            <a:pPr defTabSz="829544" hangingPunct="0">
              <a:lnSpc>
                <a:spcPct val="150000"/>
              </a:lnSpc>
              <a:defRPr sz="1800" b="0" i="0" u="none" strike="noStrike" kern="0" cap="none" spc="0" baseline="0">
                <a:solidFill>
                  <a:srgbClr val="000000"/>
                </a:solidFill>
                <a:uFillTx/>
                <a:latin typeface="Avenir Next LT Pro" pitchFamily="34"/>
              </a:defRPr>
            </a:pPr>
            <a:r>
              <a:rPr lang="fr-FR" sz="2177">
                <a:solidFill>
                  <a:srgbClr val="000000"/>
                </a:solidFill>
                <a:latin typeface="Avenir Next LT Pro" pitchFamily="34"/>
                <a:ea typeface="Microsoft YaHei"/>
                <a:cs typeface="Arial Unicode MS"/>
              </a:rPr>
              <a:t>Salarié ou ex-salariés (retraité) </a:t>
            </a:r>
            <a:endParaRPr lang="fr-FR" sz="2177">
              <a:solidFill>
                <a:srgbClr val="000000"/>
              </a:solidFill>
              <a:latin typeface="Avenir Next LT Pro" pitchFamily="34"/>
            </a:endParaRPr>
          </a:p>
          <a:p>
            <a:pPr defTabSz="829544">
              <a:lnSpc>
                <a:spcPct val="150000"/>
              </a:lnSpc>
              <a:defRPr sz="1800" b="0" i="0" u="none" strike="noStrike" kern="0" cap="none" spc="0" baseline="0">
                <a:solidFill>
                  <a:srgbClr val="000000"/>
                </a:solidFill>
                <a:uFillTx/>
                <a:latin typeface="Avenir Next LT Pro" pitchFamily="34"/>
              </a:defRPr>
            </a:pPr>
            <a:r>
              <a:rPr lang="fr-FR" sz="2177">
                <a:solidFill>
                  <a:srgbClr val="000000"/>
                </a:solidFill>
                <a:latin typeface="Avenir Next LT Pro" pitchFamily="34"/>
                <a:ea typeface="Microsoft YaHei"/>
                <a:cs typeface="Arial Unicode MS"/>
              </a:rPr>
              <a:t>ouvrant droit aux facilités de </a:t>
            </a:r>
          </a:p>
          <a:p>
            <a:pPr defTabSz="829544">
              <a:lnSpc>
                <a:spcPct val="150000"/>
              </a:lnSpc>
              <a:defRPr sz="1800" b="0" i="0" u="none" strike="noStrike" kern="0" cap="none" spc="0" baseline="0">
                <a:solidFill>
                  <a:srgbClr val="000000"/>
                </a:solidFill>
                <a:uFillTx/>
                <a:latin typeface="Avenir Next LT Pro" pitchFamily="34"/>
              </a:defRPr>
            </a:pPr>
            <a:r>
              <a:rPr lang="fr-FR" sz="2177">
                <a:solidFill>
                  <a:srgbClr val="000000"/>
                </a:solidFill>
                <a:latin typeface="Avenir Next LT Pro" pitchFamily="34"/>
                <a:ea typeface="Microsoft YaHei"/>
                <a:cs typeface="Arial Unicode MS"/>
              </a:rPr>
              <a:t>circulation.</a:t>
            </a:r>
            <a:endParaRPr lang="fr-FR" sz="2177">
              <a:solidFill>
                <a:srgbClr val="000000"/>
              </a:solidFill>
              <a:latin typeface="Avenir Next LT Pro" pitchFamily="34"/>
            </a:endParaRPr>
          </a:p>
        </p:txBody>
      </p:sp>
      <p:sp>
        <p:nvSpPr>
          <p:cNvPr id="3" name="ZoneTexte 2">
            <a:extLst>
              <a:ext uri="{FF2B5EF4-FFF2-40B4-BE49-F238E27FC236}">
                <a16:creationId xmlns:a16="http://schemas.microsoft.com/office/drawing/2014/main" id="{B996D78D-4DD5-4AE3-A606-F789CA039B55}"/>
              </a:ext>
            </a:extLst>
          </p:cNvPr>
          <p:cNvSpPr txBox="1"/>
          <p:nvPr/>
        </p:nvSpPr>
        <p:spPr>
          <a:xfrm>
            <a:off x="6190917" y="1845467"/>
            <a:ext cx="4018312" cy="1436911"/>
          </a:xfrm>
          <a:prstGeom prst="rect">
            <a:avLst/>
          </a:prstGeom>
          <a:solidFill>
            <a:srgbClr val="99CC99"/>
          </a:solidFill>
          <a:ln cap="flat">
            <a:noFill/>
          </a:ln>
        </p:spPr>
        <p:txBody>
          <a:bodyPr vert="horz" wrap="square" lIns="81650" tIns="40820" rIns="81650" bIns="40820" anchor="t" anchorCtr="0" compatLnSpc="0">
            <a:spAutoFit/>
          </a:bodyPr>
          <a:lstStyle/>
          <a:p>
            <a:pPr defTabSz="829544" hangingPunct="0">
              <a:defRPr sz="1800" b="0" i="0" u="none" strike="noStrike" kern="0" cap="none" spc="0" baseline="0">
                <a:solidFill>
                  <a:srgbClr val="000000"/>
                </a:solidFill>
                <a:uFillTx/>
                <a:latin typeface="Avenir Next LT Pro" pitchFamily="34"/>
              </a:defRPr>
            </a:pPr>
            <a:r>
              <a:rPr lang="fr-FR" sz="2177">
                <a:solidFill>
                  <a:srgbClr val="000000"/>
                </a:solidFill>
                <a:latin typeface="Avenir Next LT Pro" pitchFamily="34"/>
                <a:ea typeface="Microsoft YaHei"/>
                <a:cs typeface="Arial Unicode MS"/>
              </a:rPr>
              <a:t>Les membres de la famille doivent être au préalable déclarés à l'Agence Paie et Famille</a:t>
            </a:r>
            <a:endParaRPr lang="fr-FR" sz="2177">
              <a:solidFill>
                <a:srgbClr val="000000"/>
              </a:solidFill>
              <a:latin typeface="Avenir Next LT Pro" pitchFamily="34"/>
            </a:endParaRPr>
          </a:p>
        </p:txBody>
      </p:sp>
      <p:sp>
        <p:nvSpPr>
          <p:cNvPr id="4" name="ZoneTexte 3">
            <a:extLst>
              <a:ext uri="{FF2B5EF4-FFF2-40B4-BE49-F238E27FC236}">
                <a16:creationId xmlns:a16="http://schemas.microsoft.com/office/drawing/2014/main" id="{5C15557E-313B-4C64-91A2-603B9C130B2F}"/>
              </a:ext>
            </a:extLst>
          </p:cNvPr>
          <p:cNvSpPr txBox="1"/>
          <p:nvPr/>
        </p:nvSpPr>
        <p:spPr>
          <a:xfrm>
            <a:off x="6098528" y="4832519"/>
            <a:ext cx="3938486" cy="1436911"/>
          </a:xfrm>
          <a:prstGeom prst="rect">
            <a:avLst/>
          </a:prstGeom>
          <a:solidFill>
            <a:srgbClr val="99CC99"/>
          </a:solidFill>
          <a:ln cap="flat">
            <a:noFill/>
          </a:ln>
        </p:spPr>
        <p:txBody>
          <a:bodyPr vert="horz" wrap="square" lIns="81650" tIns="40820" rIns="81650" bIns="40820" anchor="t" anchorCtr="0" compatLnSpc="0">
            <a:spAutoFit/>
          </a:bodyPr>
          <a:lstStyle/>
          <a:p>
            <a:pPr defTabSz="829544" hangingPunct="0">
              <a:defRPr sz="1800" b="0" i="0" u="none" strike="noStrike" kern="0" cap="none" spc="0" baseline="0">
                <a:solidFill>
                  <a:srgbClr val="000000"/>
                </a:solidFill>
                <a:uFillTx/>
                <a:latin typeface="Avenir Next LT Pro" pitchFamily="34"/>
              </a:defRPr>
            </a:pPr>
            <a:r>
              <a:rPr lang="fr-FR" sz="2177">
                <a:solidFill>
                  <a:srgbClr val="000000"/>
                </a:solidFill>
                <a:latin typeface="Avenir Next LT Pro" pitchFamily="34"/>
                <a:ea typeface="Microsoft YaHei"/>
                <a:cs typeface="Arial Unicode MS"/>
              </a:rPr>
              <a:t>Dans certains cas comme le veuvage, le partenaire de couple d'un agent SNCF sera dans ce cas un ouvrant droit !</a:t>
            </a:r>
            <a:endParaRPr lang="fr-FR" sz="2177">
              <a:solidFill>
                <a:srgbClr val="000000"/>
              </a:solidFill>
              <a:latin typeface="Avenir Next LT Pro" pitchFamily="34"/>
            </a:endParaRPr>
          </a:p>
        </p:txBody>
      </p:sp>
      <p:sp>
        <p:nvSpPr>
          <p:cNvPr id="5" name="Flèche : virage 7">
            <a:extLst>
              <a:ext uri="{FF2B5EF4-FFF2-40B4-BE49-F238E27FC236}">
                <a16:creationId xmlns:a16="http://schemas.microsoft.com/office/drawing/2014/main" id="{9C338917-38CD-41AA-9FC5-7BEE3658420C}"/>
              </a:ext>
            </a:extLst>
          </p:cNvPr>
          <p:cNvSpPr/>
          <p:nvPr/>
        </p:nvSpPr>
        <p:spPr>
          <a:xfrm>
            <a:off x="3686931" y="2668881"/>
            <a:ext cx="2292630" cy="498985"/>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7030A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6" name="Flèche : virage 8">
            <a:extLst>
              <a:ext uri="{FF2B5EF4-FFF2-40B4-BE49-F238E27FC236}">
                <a16:creationId xmlns:a16="http://schemas.microsoft.com/office/drawing/2014/main" id="{D467337B-3B21-464B-BF01-872010D2F9D3}"/>
              </a:ext>
            </a:extLst>
          </p:cNvPr>
          <p:cNvSpPr/>
          <p:nvPr/>
        </p:nvSpPr>
        <p:spPr>
          <a:xfrm flipV="1">
            <a:off x="3685878" y="4909401"/>
            <a:ext cx="2292630" cy="559101"/>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7030A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7" name="ZoneTexte 10">
            <a:extLst>
              <a:ext uri="{FF2B5EF4-FFF2-40B4-BE49-F238E27FC236}">
                <a16:creationId xmlns:a16="http://schemas.microsoft.com/office/drawing/2014/main" id="{19EA52FB-EAD1-4886-93FD-9B34A22C3B9E}"/>
              </a:ext>
            </a:extLst>
          </p:cNvPr>
          <p:cNvSpPr txBox="1"/>
          <p:nvPr/>
        </p:nvSpPr>
        <p:spPr>
          <a:xfrm>
            <a:off x="2495493" y="203092"/>
            <a:ext cx="5130591" cy="119175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600" dirty="0">
                <a:solidFill>
                  <a:srgbClr val="7030A0"/>
                </a:solidFill>
                <a:latin typeface="Avenir Next LT Pro Demi"/>
                <a:cs typeface="Calibri"/>
              </a:rPr>
              <a:t>J’ai un </a:t>
            </a:r>
            <a:r>
              <a:rPr lang="fr-FR" sz="3600" dirty="0" err="1">
                <a:solidFill>
                  <a:srgbClr val="7030A0"/>
                </a:solidFill>
                <a:latin typeface="Avenir Next LT Pro Demi"/>
                <a:cs typeface="Calibri"/>
              </a:rPr>
              <a:t>Pass</a:t>
            </a:r>
            <a:r>
              <a:rPr lang="fr-FR" sz="3600" dirty="0">
                <a:solidFill>
                  <a:srgbClr val="7030A0"/>
                </a:solidFill>
                <a:latin typeface="Avenir Next LT Pro Demi"/>
                <a:cs typeface="Calibri"/>
              </a:rPr>
              <a:t> </a:t>
            </a:r>
            <a:r>
              <a:rPr lang="fr-FR" sz="3600" dirty="0" err="1">
                <a:solidFill>
                  <a:srgbClr val="7030A0"/>
                </a:solidFill>
                <a:latin typeface="Avenir Next LT Pro Demi"/>
                <a:cs typeface="Calibri"/>
              </a:rPr>
              <a:t>Carmillon</a:t>
            </a:r>
            <a:endParaRPr lang="fr-FR" sz="3600" dirty="0">
              <a:solidFill>
                <a:srgbClr val="7030A0"/>
              </a:solidFill>
              <a:latin typeface="Avenir Next LT Pro Demi"/>
              <a:cs typeface="Calibri"/>
            </a:endParaRPr>
          </a:p>
          <a:p>
            <a:pPr defTabSz="829544">
              <a:defRPr sz="1800" b="0" i="0" u="none" strike="noStrike" kern="0" cap="none" spc="0" baseline="0">
                <a:solidFill>
                  <a:srgbClr val="000000"/>
                </a:solidFill>
                <a:uFillTx/>
              </a:defRPr>
            </a:pPr>
            <a:r>
              <a:rPr lang="fr-FR" sz="3600" dirty="0">
                <a:solidFill>
                  <a:srgbClr val="7030A0"/>
                </a:solidFill>
                <a:latin typeface="Avenir Next LT Pro Demi"/>
                <a:cs typeface="Calibri"/>
              </a:rPr>
              <a:t>Je suis ouvrant droit</a:t>
            </a:r>
          </a:p>
        </p:txBody>
      </p:sp>
      <p:sp>
        <p:nvSpPr>
          <p:cNvPr id="8" name="Flèche : droite rayée 7">
            <a:extLst>
              <a:ext uri="{FF2B5EF4-FFF2-40B4-BE49-F238E27FC236}">
                <a16:creationId xmlns:a16="http://schemas.microsoft.com/office/drawing/2014/main" id="{2252C3F5-2B05-48BE-8946-DE5D75348C83}"/>
              </a:ext>
            </a:extLst>
          </p:cNvPr>
          <p:cNvSpPr/>
          <p:nvPr/>
        </p:nvSpPr>
        <p:spPr>
          <a:xfrm rot="5400013">
            <a:off x="2059645" y="2075082"/>
            <a:ext cx="1331799" cy="460096"/>
          </a:xfrm>
          <a:custGeom>
            <a:avLst>
              <a:gd name="f0" fmla="val 18525"/>
              <a:gd name="f1" fmla="val 5400"/>
            </a:avLst>
            <a:gdLst>
              <a:gd name="f2" fmla="val 10800000"/>
              <a:gd name="f3" fmla="val 5400000"/>
              <a:gd name="f4" fmla="val 180"/>
              <a:gd name="f5" fmla="val w"/>
              <a:gd name="f6" fmla="val h"/>
              <a:gd name="f7" fmla="val 0"/>
              <a:gd name="f8" fmla="val 21600"/>
              <a:gd name="f9" fmla="val 4000"/>
              <a:gd name="f10" fmla="val 10800"/>
              <a:gd name="f11" fmla="val 21800"/>
              <a:gd name="f12" fmla="val 1000"/>
              <a:gd name="f13" fmla="val 2000"/>
              <a:gd name="f14" fmla="val 3000"/>
              <a:gd name="f15" fmla="+- 0 0 0"/>
              <a:gd name="f16" fmla="+- 0 0 180"/>
              <a:gd name="f17" fmla="*/ f5 1 21600"/>
              <a:gd name="f18" fmla="*/ f6 1 21600"/>
              <a:gd name="f19" fmla="+- f8 0 f7"/>
              <a:gd name="f20" fmla="pin 4000 f0 21600"/>
              <a:gd name="f21" fmla="pin 0 f1 10800"/>
              <a:gd name="f22" fmla="*/ f15 f2 1"/>
              <a:gd name="f23" fmla="*/ f16 f2 1"/>
              <a:gd name="f24" fmla="val f20"/>
              <a:gd name="f25" fmla="val f21"/>
              <a:gd name="f26" fmla="*/ f19 1 21600"/>
              <a:gd name="f27" fmla="*/ f20 f17 1"/>
              <a:gd name="f28" fmla="*/ f21 f18 1"/>
              <a:gd name="f29" fmla="*/ f22 1 f4"/>
              <a:gd name="f30" fmla="*/ f23 1 f4"/>
              <a:gd name="f31" fmla="+- f8 0 f25"/>
              <a:gd name="f32" fmla="+- f8 0 f24"/>
              <a:gd name="f33" fmla="*/ 4000 f26 1"/>
              <a:gd name="f34" fmla="*/ 0 f26 1"/>
              <a:gd name="f35" fmla="*/ 21600 f26 1"/>
              <a:gd name="f36" fmla="*/ f25 f18 1"/>
              <a:gd name="f37" fmla="*/ f24 f17 1"/>
              <a:gd name="f38" fmla="+- f29 0 f3"/>
              <a:gd name="f39" fmla="+- f30 0 f3"/>
              <a:gd name="f40" fmla="*/ f32 f25 1"/>
              <a:gd name="f41" fmla="*/ f34 1 f26"/>
              <a:gd name="f42" fmla="*/ f35 1 f26"/>
              <a:gd name="f43" fmla="*/ f33 1 f26"/>
              <a:gd name="f44" fmla="*/ f31 f18 1"/>
              <a:gd name="f45" fmla="*/ f40 1 10800"/>
              <a:gd name="f46" fmla="*/ f43 f17 1"/>
              <a:gd name="f47" fmla="*/ f41 f18 1"/>
              <a:gd name="f48" fmla="*/ f42 f18 1"/>
              <a:gd name="f49" fmla="+- f24 f45 0"/>
              <a:gd name="f50" fmla="*/ f49 f17 1"/>
            </a:gdLst>
            <a:ahLst>
              <a:ahXY gdRefX="f0" minX="f9" maxX="f8" gdRefY="f1" minY="f7" maxY="f10">
                <a:pos x="f27" y="f28"/>
              </a:ahXY>
            </a:ahLst>
            <a:cxnLst>
              <a:cxn ang="3cd4">
                <a:pos x="hc" y="t"/>
              </a:cxn>
              <a:cxn ang="0">
                <a:pos x="r" y="vc"/>
              </a:cxn>
              <a:cxn ang="cd4">
                <a:pos x="hc" y="b"/>
              </a:cxn>
              <a:cxn ang="cd2">
                <a:pos x="l" y="vc"/>
              </a:cxn>
              <a:cxn ang="f38">
                <a:pos x="f37" y="f47"/>
              </a:cxn>
              <a:cxn ang="f39">
                <a:pos x="f37" y="f48"/>
              </a:cxn>
            </a:cxnLst>
            <a:rect l="f46" t="f36" r="f50" b="f44"/>
            <a:pathLst>
              <a:path w="21600" h="21600">
                <a:moveTo>
                  <a:pt x="f24" y="f7"/>
                </a:moveTo>
                <a:lnTo>
                  <a:pt x="f8" y="f10"/>
                </a:lnTo>
                <a:lnTo>
                  <a:pt x="f24" y="f11"/>
                </a:lnTo>
                <a:lnTo>
                  <a:pt x="f24" y="f31"/>
                </a:lnTo>
                <a:lnTo>
                  <a:pt x="f9" y="f31"/>
                </a:lnTo>
                <a:lnTo>
                  <a:pt x="f9" y="f25"/>
                </a:lnTo>
                <a:lnTo>
                  <a:pt x="f24" y="f25"/>
                </a:lnTo>
                <a:lnTo>
                  <a:pt x="f24" y="f7"/>
                </a:lnTo>
                <a:moveTo>
                  <a:pt x="f7" y="f25"/>
                </a:moveTo>
                <a:lnTo>
                  <a:pt x="f7" y="f31"/>
                </a:lnTo>
                <a:lnTo>
                  <a:pt x="f12" y="f31"/>
                </a:lnTo>
                <a:lnTo>
                  <a:pt x="f12" y="f25"/>
                </a:lnTo>
                <a:lnTo>
                  <a:pt x="f7" y="f25"/>
                </a:lnTo>
                <a:moveTo>
                  <a:pt x="f13" y="f25"/>
                </a:moveTo>
                <a:lnTo>
                  <a:pt x="f13" y="f31"/>
                </a:lnTo>
                <a:lnTo>
                  <a:pt x="f14" y="f31"/>
                </a:lnTo>
                <a:lnTo>
                  <a:pt x="f14" y="f25"/>
                </a:lnTo>
                <a:lnTo>
                  <a:pt x="f13" y="f25"/>
                </a:lnTo>
                <a:close/>
              </a:path>
            </a:pathLst>
          </a:custGeom>
          <a:solidFill>
            <a:srgbClr val="C55A11"/>
          </a:solidFill>
          <a:ln w="12701" cap="flat">
            <a:solidFill>
              <a:srgbClr val="ED7D31"/>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9" name="Espace réservé du numéro de diapositive 8">
            <a:extLst>
              <a:ext uri="{FF2B5EF4-FFF2-40B4-BE49-F238E27FC236}">
                <a16:creationId xmlns:a16="http://schemas.microsoft.com/office/drawing/2014/main" id="{5351A770-FE0D-4871-B45B-E26F6205458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2A31F47-9D5E-461E-AF78-A89A101A5CCF}" type="slidenum">
              <a:rPr sz="1633"/>
              <a:pPr algn="r" defTabSz="829544" hangingPunct="0">
                <a:defRPr sz="1800" b="0" i="0" u="none" strike="noStrike" kern="0" cap="none" spc="0" baseline="0">
                  <a:solidFill>
                    <a:srgbClr val="000000"/>
                  </a:solidFill>
                  <a:uFillTx/>
                </a:defRPr>
              </a:pPr>
              <a:t>19</a:t>
            </a:fld>
            <a:endParaRPr lang="fr-FR" sz="1270">
              <a:solidFill>
                <a:srgbClr val="000000"/>
              </a:solidFill>
              <a:latin typeface="Times New Roman" pitchFamily="18"/>
              <a:ea typeface="Arial Unicode MS" pitchFamily="2"/>
              <a:cs typeface="Tahoma" pitchFamily="2"/>
            </a:endParaRPr>
          </a:p>
        </p:txBody>
      </p:sp>
      <p:sp>
        <p:nvSpPr>
          <p:cNvPr id="10" name="Espace réservé du numéro de diapositive 9">
            <a:extLst>
              <a:ext uri="{FF2B5EF4-FFF2-40B4-BE49-F238E27FC236}">
                <a16:creationId xmlns:a16="http://schemas.microsoft.com/office/drawing/2014/main" id="{F0031955-BF87-4BEE-B503-BCE8C640313A}"/>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E7B5AA8-A476-4C35-9509-21E11CCED495}" type="slidenum">
              <a:rPr sz="1633"/>
              <a:pPr algn="r" defTabSz="829544" hangingPunct="0">
                <a:defRPr sz="1800" b="0" i="0" u="none" strike="noStrike" kern="0" cap="none" spc="0" baseline="0">
                  <a:solidFill>
                    <a:srgbClr val="000000"/>
                  </a:solidFill>
                  <a:uFillTx/>
                </a:defRPr>
              </a:pPr>
              <a:t>19</a:t>
            </a:fld>
            <a:endParaRPr lang="fr-FR" sz="1270">
              <a:solidFill>
                <a:srgbClr val="000000"/>
              </a:solidFill>
              <a:latin typeface="Times New Roman" pitchFamily="18"/>
              <a:ea typeface="Arial Unicode MS" pitchFamily="2"/>
              <a:cs typeface="Tahoma" pitchFamily="2"/>
            </a:endParaRPr>
          </a:p>
        </p:txBody>
      </p:sp>
      <p:pic>
        <p:nvPicPr>
          <p:cNvPr id="12" name="Image 11">
            <a:extLst>
              <a:ext uri="{FF2B5EF4-FFF2-40B4-BE49-F238E27FC236}">
                <a16:creationId xmlns:a16="http://schemas.microsoft.com/office/drawing/2014/main" id="{B8FA8482-D410-4B52-A821-B876C485A198}"/>
              </a:ext>
            </a:extLst>
          </p:cNvPr>
          <p:cNvPicPr>
            <a:picLocks noChangeAspect="1"/>
          </p:cNvPicPr>
          <p:nvPr/>
        </p:nvPicPr>
        <p:blipFill>
          <a:blip r:embed="rId3"/>
          <a:stretch>
            <a:fillRect/>
          </a:stretch>
        </p:blipFill>
        <p:spPr>
          <a:xfrm>
            <a:off x="287972" y="203092"/>
            <a:ext cx="2076088" cy="1317040"/>
          </a:xfrm>
          <a:prstGeom prst="rect">
            <a:avLst/>
          </a:prstGeom>
        </p:spPr>
      </p:pic>
    </p:spTree>
    <p:extLst>
      <p:ext uri="{BB962C8B-B14F-4D97-AF65-F5344CB8AC3E}">
        <p14:creationId xmlns:p14="http://schemas.microsoft.com/office/powerpoint/2010/main" val="1424769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42">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E4893C2B-F158-4C96-AF55-EF4F5137A424}"/>
              </a:ext>
            </a:extLst>
          </p:cNvPr>
          <p:cNvSpPr txBox="1"/>
          <p:nvPr/>
        </p:nvSpPr>
        <p:spPr>
          <a:xfrm>
            <a:off x="1931965" y="3487303"/>
            <a:ext cx="8341348" cy="3075479"/>
          </a:xfrm>
          <a:prstGeom prst="rect">
            <a:avLst/>
          </a:prstGeom>
          <a:noFill/>
          <a:ln cap="flat">
            <a:noFill/>
          </a:ln>
        </p:spPr>
        <p:txBody>
          <a:bodyPr vert="horz" wrap="square" lIns="82953" tIns="41476" rIns="82953" bIns="41476" anchor="t" anchorCtr="0" compatLnSpc="1">
            <a:spAutoFit/>
          </a:bodyPr>
          <a:lstStyle/>
          <a:p>
            <a:pPr algn="ctr" defTabSz="829544">
              <a:defRPr sz="1800" b="0" i="0" u="none" strike="noStrike" kern="0" cap="none" spc="0" baseline="0">
                <a:solidFill>
                  <a:srgbClr val="000000"/>
                </a:solidFill>
                <a:uFillTx/>
              </a:defRPr>
            </a:pPr>
            <a:r>
              <a:rPr lang="fr-FR" sz="2800" b="1" dirty="0">
                <a:solidFill>
                  <a:srgbClr val="0070C0"/>
                </a:solidFill>
                <a:latin typeface="Avenir Next LT Pro"/>
                <a:ea typeface="Verdana"/>
              </a:rPr>
              <a:t>DU PAPIER AU DIGITAL,</a:t>
            </a:r>
            <a:r>
              <a:rPr lang="fr-FR" sz="2800" b="1" kern="0" dirty="0">
                <a:solidFill>
                  <a:srgbClr val="0070C0"/>
                </a:solidFill>
                <a:latin typeface="Avenir Next LT Pro"/>
                <a:ea typeface="Verdana"/>
              </a:rPr>
              <a:t> </a:t>
            </a:r>
          </a:p>
          <a:p>
            <a:pPr algn="ctr" defTabSz="829544">
              <a:defRPr sz="1800" b="0" i="0" u="none" strike="noStrike" kern="0" cap="none" spc="0" baseline="0">
                <a:solidFill>
                  <a:srgbClr val="000000"/>
                </a:solidFill>
                <a:uFillTx/>
              </a:defRPr>
            </a:pPr>
            <a:r>
              <a:rPr lang="fr-FR" sz="2800" b="1" dirty="0">
                <a:solidFill>
                  <a:srgbClr val="0070C0"/>
                </a:solidFill>
                <a:latin typeface="Avenir Next LT Pro"/>
                <a:ea typeface="Verdana"/>
              </a:rPr>
              <a:t>IL N'Y A QU'UN PAS...</a:t>
            </a:r>
            <a:endParaRPr lang="fr-FR" sz="2800" b="1" dirty="0">
              <a:solidFill>
                <a:srgbClr val="0070C0"/>
              </a:solidFill>
              <a:latin typeface="Avenir Next LT Pro"/>
            </a:endParaRPr>
          </a:p>
          <a:p>
            <a:pPr defTabSz="829544">
              <a:defRPr sz="1800" b="0" i="0" u="none" strike="noStrike" kern="0" cap="none" spc="0" baseline="0">
                <a:solidFill>
                  <a:srgbClr val="000000"/>
                </a:solidFill>
                <a:uFillTx/>
              </a:defRPr>
            </a:pPr>
            <a:endParaRPr lang="fr-FR" sz="2800" dirty="0">
              <a:solidFill>
                <a:srgbClr val="000000"/>
              </a:solidFill>
              <a:latin typeface="Avenir Next LT Pro"/>
            </a:endParaRPr>
          </a:p>
          <a:p>
            <a:pPr defTabSz="829544">
              <a:defRPr sz="1800" b="0" i="0" u="none" strike="noStrike" kern="0" cap="none" spc="0" baseline="0">
                <a:solidFill>
                  <a:srgbClr val="000000"/>
                </a:solidFill>
                <a:uFillTx/>
              </a:defRPr>
            </a:pPr>
            <a:r>
              <a:rPr lang="fr-FR" sz="2800" b="1" dirty="0">
                <a:solidFill>
                  <a:srgbClr val="767171"/>
                </a:solidFill>
                <a:latin typeface="Avenir Next LT Pro"/>
                <a:ea typeface="Verdana"/>
              </a:rPr>
              <a:t>DES FACILITÉS DE CIRCULATION DIGITALISÉES POUR TOUS </a:t>
            </a:r>
            <a:r>
              <a:rPr lang="fr-FR" sz="2800" b="1" kern="0" dirty="0">
                <a:solidFill>
                  <a:srgbClr val="767171"/>
                </a:solidFill>
                <a:latin typeface="Avenir Next LT Pro"/>
                <a:ea typeface="Verdana"/>
              </a:rPr>
              <a:t>DEPUIS LE </a:t>
            </a:r>
            <a:r>
              <a:rPr lang="fr-FR" sz="2800" b="1" dirty="0">
                <a:solidFill>
                  <a:srgbClr val="767171"/>
                </a:solidFill>
                <a:latin typeface="Avenir Next LT Pro"/>
                <a:ea typeface="Verdana"/>
              </a:rPr>
              <a:t>3 DÉCEMBRE 2021 !</a:t>
            </a:r>
            <a:endParaRPr lang="fr-FR" sz="2800" dirty="0">
              <a:solidFill>
                <a:srgbClr val="767171"/>
              </a:solidFill>
              <a:latin typeface="Avenir Next LT Pro"/>
            </a:endParaRPr>
          </a:p>
          <a:p>
            <a:pPr defTabSz="829544">
              <a:defRPr sz="1800" b="0" i="0" u="none" strike="noStrike" kern="0" cap="none" spc="0" baseline="0">
                <a:solidFill>
                  <a:srgbClr val="000000"/>
                </a:solidFill>
                <a:uFillTx/>
              </a:defRPr>
            </a:pPr>
            <a:endParaRPr lang="fr-FR" sz="1633" dirty="0">
              <a:solidFill>
                <a:srgbClr val="000000"/>
              </a:solidFill>
              <a:latin typeface="Avenir Next LT Pro"/>
            </a:endParaRPr>
          </a:p>
          <a:p>
            <a:pPr defTabSz="829544">
              <a:lnSpc>
                <a:spcPct val="150000"/>
              </a:lnSpc>
              <a:defRPr sz="1800" b="0" i="0" u="none" strike="noStrike" kern="0" cap="none" spc="0" baseline="0">
                <a:solidFill>
                  <a:srgbClr val="000000"/>
                </a:solidFill>
                <a:uFillTx/>
              </a:defRPr>
            </a:pPr>
            <a:endParaRPr lang="fr-FR" sz="1450" b="1" dirty="0">
              <a:solidFill>
                <a:srgbClr val="000000"/>
              </a:solidFill>
              <a:latin typeface="Avenir Next LT Pro"/>
              <a:ea typeface="Verdana"/>
            </a:endParaRPr>
          </a:p>
          <a:p>
            <a:pPr defTabSz="829544">
              <a:defRPr sz="1800" b="0" i="0" u="none" strike="noStrike" kern="0" cap="none" spc="0" baseline="0">
                <a:solidFill>
                  <a:srgbClr val="000000"/>
                </a:solidFill>
                <a:uFillTx/>
              </a:defRPr>
            </a:pPr>
            <a:endParaRPr lang="fr-FR" sz="1633" dirty="0">
              <a:solidFill>
                <a:srgbClr val="000000"/>
              </a:solidFill>
              <a:latin typeface="Avenir Next LT Pro"/>
              <a:cs typeface="Calibri"/>
            </a:endParaRPr>
          </a:p>
        </p:txBody>
      </p:sp>
      <p:sp>
        <p:nvSpPr>
          <p:cNvPr id="3" name="ZoneTexte 1">
            <a:extLst>
              <a:ext uri="{FF2B5EF4-FFF2-40B4-BE49-F238E27FC236}">
                <a16:creationId xmlns:a16="http://schemas.microsoft.com/office/drawing/2014/main" id="{0595458C-6BF7-476C-9DAD-9476CEA3AEC4}"/>
              </a:ext>
            </a:extLst>
          </p:cNvPr>
          <p:cNvSpPr txBox="1"/>
          <p:nvPr/>
        </p:nvSpPr>
        <p:spPr>
          <a:xfrm>
            <a:off x="5460170" y="1128891"/>
            <a:ext cx="6458258" cy="1314868"/>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4000" dirty="0">
                <a:solidFill>
                  <a:srgbClr val="8A1360"/>
                </a:solidFill>
                <a:latin typeface="Avenir Next LT Pro"/>
              </a:rPr>
              <a:t>COMMUNIQUÉ SNCF </a:t>
            </a:r>
            <a:endParaRPr lang="fr-FR" sz="4000" dirty="0">
              <a:solidFill>
                <a:srgbClr val="000000"/>
              </a:solidFill>
              <a:latin typeface="Calibri"/>
              <a:cs typeface="Calibri"/>
            </a:endParaRPr>
          </a:p>
          <a:p>
            <a:pPr algn="ctr" defTabSz="829544">
              <a:defRPr sz="1800" b="0" i="0" u="none" strike="noStrike" kern="0" cap="none" spc="0" baseline="0">
                <a:solidFill>
                  <a:srgbClr val="000000"/>
                </a:solidFill>
                <a:uFillTx/>
              </a:defRPr>
            </a:pPr>
            <a:r>
              <a:rPr lang="fr-FR" sz="4000" dirty="0">
                <a:solidFill>
                  <a:srgbClr val="8A1360"/>
                </a:solidFill>
                <a:latin typeface="Avenir Next LT Pro"/>
              </a:rPr>
              <a:t>DU 09/11/2021</a:t>
            </a:r>
            <a:endParaRPr lang="fr-FR" sz="4000">
              <a:solidFill>
                <a:srgbClr val="000000"/>
              </a:solidFill>
              <a:latin typeface="Calibri"/>
              <a:cs typeface="Calibri"/>
            </a:endParaRPr>
          </a:p>
        </p:txBody>
      </p:sp>
      <p:pic>
        <p:nvPicPr>
          <p:cNvPr id="5" name="Image 5" descr="Une image contenant texte, extérieur, personne, téléphone mobile&#10;&#10;Description générée automatiquement">
            <a:extLst>
              <a:ext uri="{FF2B5EF4-FFF2-40B4-BE49-F238E27FC236}">
                <a16:creationId xmlns:a16="http://schemas.microsoft.com/office/drawing/2014/main" id="{C3CD824A-E65D-44B9-BDF1-591A8EDA94BA}"/>
              </a:ext>
            </a:extLst>
          </p:cNvPr>
          <p:cNvPicPr>
            <a:picLocks noChangeAspect="1"/>
          </p:cNvPicPr>
          <p:nvPr/>
        </p:nvPicPr>
        <p:blipFill>
          <a:blip r:embed="rId2"/>
          <a:stretch>
            <a:fillRect/>
          </a:stretch>
        </p:blipFill>
        <p:spPr>
          <a:xfrm>
            <a:off x="1845219" y="266959"/>
            <a:ext cx="3107234" cy="2070275"/>
          </a:xfrm>
          <a:prstGeom prst="rect">
            <a:avLst/>
          </a:prstGeom>
          <a:noFill/>
          <a:ln cap="flat">
            <a:noFill/>
          </a:ln>
        </p:spPr>
      </p:pic>
      <p:sp>
        <p:nvSpPr>
          <p:cNvPr id="7" name="Espace réservé du numéro de diapositive 6">
            <a:extLst>
              <a:ext uri="{FF2B5EF4-FFF2-40B4-BE49-F238E27FC236}">
                <a16:creationId xmlns:a16="http://schemas.microsoft.com/office/drawing/2014/main" id="{F31DD904-8B79-46AF-AFEE-929601BE012C}"/>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09AC563F-0B1B-489C-9098-2C20DBEBBA1F}" type="slidenum">
              <a:rPr sz="1633"/>
              <a:pPr algn="r" defTabSz="829544" hangingPunct="0">
                <a:defRPr sz="1800" b="0" i="0" u="none" strike="noStrike" kern="0" cap="none" spc="0" baseline="0">
                  <a:solidFill>
                    <a:srgbClr val="000000"/>
                  </a:solidFill>
                  <a:uFillTx/>
                </a:defRPr>
              </a:pPr>
              <a:t>2</a:t>
            </a:fld>
            <a:endParaRPr lang="fr-FR" sz="1270">
              <a:solidFill>
                <a:srgbClr val="000000"/>
              </a:solidFill>
              <a:latin typeface="Times New Roman" pitchFamily="18"/>
              <a:ea typeface="Arial Unicode MS" pitchFamily="2"/>
              <a:cs typeface="Tahoma" pitchFamily="2"/>
            </a:endParaRPr>
          </a:p>
        </p:txBody>
      </p:sp>
      <p:sp>
        <p:nvSpPr>
          <p:cNvPr id="8" name="Espace réservé du numéro de diapositive 7">
            <a:extLst>
              <a:ext uri="{FF2B5EF4-FFF2-40B4-BE49-F238E27FC236}">
                <a16:creationId xmlns:a16="http://schemas.microsoft.com/office/drawing/2014/main" id="{54498777-EFAE-410D-B5EE-3B73E773C919}"/>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2C238EA4-1034-4B77-A2D3-4942166EC8DA}" type="slidenum">
              <a:rPr sz="1633"/>
              <a:pPr algn="r" defTabSz="829544" hangingPunct="0">
                <a:defRPr sz="1800" b="0" i="0" u="none" strike="noStrike" kern="0" cap="none" spc="0" baseline="0">
                  <a:solidFill>
                    <a:srgbClr val="000000"/>
                  </a:solidFill>
                  <a:uFillTx/>
                </a:defRPr>
              </a:pPr>
              <a:t>2</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390719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2">
            <a:extLst>
              <a:ext uri="{FF2B5EF4-FFF2-40B4-BE49-F238E27FC236}">
                <a16:creationId xmlns:a16="http://schemas.microsoft.com/office/drawing/2014/main" id="{F8A2480A-F840-4872-B5A8-A5C428EFF4B5}"/>
              </a:ext>
            </a:extLst>
          </p:cNvPr>
          <p:cNvSpPr txBox="1"/>
          <p:nvPr/>
        </p:nvSpPr>
        <p:spPr>
          <a:xfrm>
            <a:off x="2192874" y="1621121"/>
            <a:ext cx="7569161" cy="1041226"/>
          </a:xfrm>
          <a:prstGeom prst="rect">
            <a:avLst/>
          </a:prstGeom>
          <a:solidFill>
            <a:srgbClr val="CC99FF"/>
          </a:solidFill>
          <a:ln cap="flat">
            <a:noFill/>
          </a:ln>
        </p:spPr>
        <p:txBody>
          <a:bodyPr vert="horz" wrap="square" lIns="81650" tIns="40820" rIns="81650" bIns="40820" anchor="t" anchorCtr="1" compatLnSpc="0">
            <a:spAutoFit/>
          </a:bodyPr>
          <a:lstStyle/>
          <a:p>
            <a:pPr algn="ctr" defTabSz="829544" hangingPunct="0">
              <a:lnSpc>
                <a:spcPct val="150000"/>
              </a:lnSpc>
              <a:defRPr sz="1800" b="0" i="0" u="none" strike="noStrike" kern="0" cap="none" spc="0" baseline="0">
                <a:solidFill>
                  <a:srgbClr val="000000"/>
                </a:solidFill>
                <a:uFillTx/>
                <a:latin typeface="Avenir Next LT Pro" pitchFamily="34"/>
              </a:defRPr>
            </a:pPr>
            <a:r>
              <a:rPr lang="fr-FR" sz="2177">
                <a:solidFill>
                  <a:srgbClr val="000000"/>
                </a:solidFill>
                <a:latin typeface="Avenir Next LT Pro" pitchFamily="34"/>
                <a:ea typeface="Microsoft YaHei"/>
                <a:cs typeface="Arial Unicode MS"/>
              </a:rPr>
              <a:t>L'ayant droit est la personne bénéficiant de facilités de circulation car un de ses </a:t>
            </a:r>
            <a:r>
              <a:rPr lang="fr-FR" sz="2177" kern="0">
                <a:solidFill>
                  <a:srgbClr val="000000"/>
                </a:solidFill>
                <a:latin typeface="Avenir Next LT Pro" pitchFamily="34"/>
                <a:ea typeface="Microsoft YaHei"/>
                <a:cs typeface="Arial Unicode MS"/>
              </a:rPr>
              <a:t>proches</a:t>
            </a:r>
            <a:r>
              <a:rPr lang="fr-FR" sz="2177">
                <a:solidFill>
                  <a:srgbClr val="000000"/>
                </a:solidFill>
                <a:latin typeface="Avenir Next LT Pro" pitchFamily="34"/>
                <a:ea typeface="Microsoft YaHei"/>
                <a:cs typeface="Arial Unicode MS"/>
              </a:rPr>
              <a:t> est ou a été agent SNCF</a:t>
            </a:r>
            <a:endParaRPr lang="fr-FR" sz="2177">
              <a:solidFill>
                <a:srgbClr val="000000"/>
              </a:solidFill>
              <a:latin typeface="Avenir Next LT Pro" pitchFamily="34"/>
            </a:endParaRPr>
          </a:p>
        </p:txBody>
      </p:sp>
      <p:sp>
        <p:nvSpPr>
          <p:cNvPr id="3" name="ZoneTexte 3">
            <a:extLst>
              <a:ext uri="{FF2B5EF4-FFF2-40B4-BE49-F238E27FC236}">
                <a16:creationId xmlns:a16="http://schemas.microsoft.com/office/drawing/2014/main" id="{B1915FEB-0EC7-46CD-B78E-C5FC8E82E20A}"/>
              </a:ext>
            </a:extLst>
          </p:cNvPr>
          <p:cNvSpPr txBox="1"/>
          <p:nvPr/>
        </p:nvSpPr>
        <p:spPr>
          <a:xfrm>
            <a:off x="4428987" y="3442947"/>
            <a:ext cx="6044172" cy="1857667"/>
          </a:xfrm>
          <a:prstGeom prst="rect">
            <a:avLst/>
          </a:prstGeom>
          <a:solidFill>
            <a:srgbClr val="99CC99"/>
          </a:solidFill>
          <a:ln cap="flat">
            <a:noFill/>
          </a:ln>
        </p:spPr>
        <p:txBody>
          <a:bodyPr vert="horz" wrap="square" lIns="81650" tIns="40820" rIns="81650" bIns="40820" anchor="t" anchorCtr="0" compatLnSpc="0">
            <a:spAutoFit/>
          </a:bodyPr>
          <a:lstStyle/>
          <a:p>
            <a:pPr defTabSz="829544" hangingPunct="0">
              <a:lnSpc>
                <a:spcPct val="200000"/>
              </a:lnSpc>
              <a:defRPr sz="1800" b="0" i="0" u="none" strike="noStrike" kern="0" cap="none" spc="0" baseline="0">
                <a:solidFill>
                  <a:srgbClr val="000000"/>
                </a:solidFill>
                <a:uFillTx/>
                <a:latin typeface="Avenir Next LT Pro" pitchFamily="34"/>
              </a:defRPr>
            </a:pPr>
            <a:r>
              <a:rPr lang="fr-FR" sz="2000" dirty="0">
                <a:solidFill>
                  <a:srgbClr val="000000"/>
                </a:solidFill>
                <a:latin typeface="Avenir Next LT Pro" pitchFamily="34"/>
                <a:ea typeface="Microsoft YaHei"/>
                <a:cs typeface="Arial Unicode MS"/>
              </a:rPr>
              <a:t>ATTENTION !</a:t>
            </a:r>
          </a:p>
          <a:p>
            <a:pPr defTabSz="829544" hangingPunct="0">
              <a:lnSpc>
                <a:spcPct val="200000"/>
              </a:lnSpc>
              <a:defRPr sz="1800" b="0" i="0" u="none" strike="noStrike" kern="0" cap="none" spc="0" baseline="0">
                <a:solidFill>
                  <a:srgbClr val="000000"/>
                </a:solidFill>
                <a:uFillTx/>
                <a:latin typeface="Avenir Next LT Pro" pitchFamily="34"/>
              </a:defRPr>
            </a:pPr>
            <a:r>
              <a:rPr lang="fr-FR" sz="2000" dirty="0">
                <a:solidFill>
                  <a:srgbClr val="000000"/>
                </a:solidFill>
                <a:latin typeface="Avenir Next LT Pro" pitchFamily="34"/>
                <a:ea typeface="Microsoft YaHei"/>
                <a:cs typeface="Arial Unicode MS"/>
              </a:rPr>
              <a:t>L’</a:t>
            </a:r>
            <a:r>
              <a:rPr lang="fr-FR" sz="2000" u="sng" dirty="0">
                <a:solidFill>
                  <a:srgbClr val="000000"/>
                </a:solidFill>
                <a:latin typeface="Avenir Next LT Pro" pitchFamily="34"/>
                <a:ea typeface="Microsoft YaHei"/>
                <a:cs typeface="Arial Unicode MS"/>
              </a:rPr>
              <a:t>ouvrant droit</a:t>
            </a:r>
            <a:r>
              <a:rPr lang="fr-FR" sz="2000" dirty="0">
                <a:solidFill>
                  <a:srgbClr val="000000"/>
                </a:solidFill>
                <a:latin typeface="Avenir Next LT Pro" pitchFamily="34"/>
                <a:ea typeface="Microsoft YaHei"/>
                <a:cs typeface="Arial Unicode MS"/>
              </a:rPr>
              <a:t>, est responsable de l'utilisation des </a:t>
            </a:r>
          </a:p>
          <a:p>
            <a:pPr defTabSz="829544">
              <a:lnSpc>
                <a:spcPct val="200000"/>
              </a:lnSpc>
              <a:defRPr sz="1800" b="0" i="0" u="none" strike="noStrike" kern="0" cap="none" spc="0" baseline="0">
                <a:solidFill>
                  <a:srgbClr val="000000"/>
                </a:solidFill>
                <a:uFillTx/>
                <a:latin typeface="Avenir Next LT Pro" pitchFamily="34"/>
              </a:defRPr>
            </a:pPr>
            <a:r>
              <a:rPr lang="fr-FR" sz="2000" dirty="0">
                <a:solidFill>
                  <a:srgbClr val="000000"/>
                </a:solidFill>
                <a:latin typeface="Avenir Next LT Pro" pitchFamily="34"/>
                <a:ea typeface="Microsoft YaHei"/>
                <a:cs typeface="Arial Unicode MS"/>
              </a:rPr>
              <a:t>facilités de circulation de ses ayants droit</a:t>
            </a:r>
            <a:endParaRPr lang="fr-FR" sz="2000" dirty="0">
              <a:solidFill>
                <a:srgbClr val="000000"/>
              </a:solidFill>
              <a:latin typeface="Avenir Next LT Pro" pitchFamily="34"/>
            </a:endParaRPr>
          </a:p>
        </p:txBody>
      </p:sp>
      <p:sp>
        <p:nvSpPr>
          <p:cNvPr id="5" name="ZoneTexte 9">
            <a:extLst>
              <a:ext uri="{FF2B5EF4-FFF2-40B4-BE49-F238E27FC236}">
                <a16:creationId xmlns:a16="http://schemas.microsoft.com/office/drawing/2014/main" id="{3D52F299-89D6-4363-9B54-07092200548E}"/>
              </a:ext>
            </a:extLst>
          </p:cNvPr>
          <p:cNvSpPr txBox="1"/>
          <p:nvPr/>
        </p:nvSpPr>
        <p:spPr>
          <a:xfrm>
            <a:off x="1906181" y="394980"/>
            <a:ext cx="4154860" cy="64224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629">
                <a:solidFill>
                  <a:srgbClr val="7030A0"/>
                </a:solidFill>
                <a:latin typeface="Avenir Next LT Pro Demi"/>
                <a:cs typeface="Calibri"/>
              </a:rPr>
              <a:t>Ayant droit</a:t>
            </a:r>
          </a:p>
        </p:txBody>
      </p:sp>
      <p:sp>
        <p:nvSpPr>
          <p:cNvPr id="6" name="Espace réservé du numéro de diapositive 5">
            <a:extLst>
              <a:ext uri="{FF2B5EF4-FFF2-40B4-BE49-F238E27FC236}">
                <a16:creationId xmlns:a16="http://schemas.microsoft.com/office/drawing/2014/main" id="{63415A6F-7077-4BEF-9BAF-B72E3894EFA4}"/>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F7EBFE35-2746-4322-B4CD-1E033F56B915}" type="slidenum">
              <a:rPr sz="1633"/>
              <a:pPr algn="r" defTabSz="829544" hangingPunct="0">
                <a:defRPr sz="1800" b="0" i="0" u="none" strike="noStrike" kern="0" cap="none" spc="0" baseline="0">
                  <a:solidFill>
                    <a:srgbClr val="000000"/>
                  </a:solidFill>
                  <a:uFillTx/>
                </a:defRPr>
              </a:pPr>
              <a:t>20</a:t>
            </a:fld>
            <a:endParaRPr lang="fr-FR" sz="1270">
              <a:solidFill>
                <a:srgbClr val="000000"/>
              </a:solidFill>
              <a:latin typeface="Times New Roman" pitchFamily="18"/>
              <a:ea typeface="Arial Unicode MS" pitchFamily="2"/>
              <a:cs typeface="Tahoma" pitchFamily="2"/>
            </a:endParaRPr>
          </a:p>
        </p:txBody>
      </p:sp>
      <p:sp>
        <p:nvSpPr>
          <p:cNvPr id="7" name="Espace réservé du numéro de diapositive 6">
            <a:extLst>
              <a:ext uri="{FF2B5EF4-FFF2-40B4-BE49-F238E27FC236}">
                <a16:creationId xmlns:a16="http://schemas.microsoft.com/office/drawing/2014/main" id="{8B7B25BF-FCF4-4B1E-80A0-ED8A590FD713}"/>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9089633-645C-4AC5-A13C-AE9FA728C219}" type="slidenum">
              <a:rPr sz="1633"/>
              <a:pPr algn="r" defTabSz="829544" hangingPunct="0">
                <a:defRPr sz="1800" b="0" i="0" u="none" strike="noStrike" kern="0" cap="none" spc="0" baseline="0">
                  <a:solidFill>
                    <a:srgbClr val="000000"/>
                  </a:solidFill>
                  <a:uFillTx/>
                </a:defRPr>
              </a:pPr>
              <a:t>20</a:t>
            </a:fld>
            <a:endParaRPr lang="fr-FR" sz="1270">
              <a:solidFill>
                <a:srgbClr val="000000"/>
              </a:solidFill>
              <a:latin typeface="Times New Roman" pitchFamily="18"/>
              <a:ea typeface="Arial Unicode MS" pitchFamily="2"/>
              <a:cs typeface="Tahoma" pitchFamily="2"/>
            </a:endParaRPr>
          </a:p>
        </p:txBody>
      </p:sp>
      <p:pic>
        <p:nvPicPr>
          <p:cNvPr id="8" name="Image 8">
            <a:extLst>
              <a:ext uri="{FF2B5EF4-FFF2-40B4-BE49-F238E27FC236}">
                <a16:creationId xmlns:a16="http://schemas.microsoft.com/office/drawing/2014/main" id="{B5BF00FA-B9AE-4932-AE95-B358870EDFC3}"/>
              </a:ext>
            </a:extLst>
          </p:cNvPr>
          <p:cNvPicPr>
            <a:picLocks noChangeAspect="1"/>
          </p:cNvPicPr>
          <p:nvPr/>
        </p:nvPicPr>
        <p:blipFill>
          <a:blip r:embed="rId3"/>
          <a:stretch>
            <a:fillRect/>
          </a:stretch>
        </p:blipFill>
        <p:spPr>
          <a:xfrm>
            <a:off x="1422246" y="3641222"/>
            <a:ext cx="2247900" cy="2028825"/>
          </a:xfrm>
          <a:prstGeom prst="rect">
            <a:avLst/>
          </a:prstGeom>
        </p:spPr>
      </p:pic>
    </p:spTree>
    <p:extLst>
      <p:ext uri="{BB962C8B-B14F-4D97-AF65-F5344CB8AC3E}">
        <p14:creationId xmlns:p14="http://schemas.microsoft.com/office/powerpoint/2010/main" val="7322272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2">
            <a:extLst>
              <a:ext uri="{FF2B5EF4-FFF2-40B4-BE49-F238E27FC236}">
                <a16:creationId xmlns:a16="http://schemas.microsoft.com/office/drawing/2014/main" id="{2CFA948F-9EA7-4029-BCA2-F675B51C713E}"/>
              </a:ext>
            </a:extLst>
          </p:cNvPr>
          <p:cNvSpPr txBox="1"/>
          <p:nvPr/>
        </p:nvSpPr>
        <p:spPr>
          <a:xfrm>
            <a:off x="1034205" y="3003215"/>
            <a:ext cx="5606369" cy="1803358"/>
          </a:xfrm>
          <a:prstGeom prst="rect">
            <a:avLst/>
          </a:prstGeom>
          <a:solidFill>
            <a:srgbClr val="CC99FF"/>
          </a:solidFill>
          <a:ln cap="flat">
            <a:noFill/>
          </a:ln>
        </p:spPr>
        <p:txBody>
          <a:bodyPr vert="horz" wrap="square" lIns="81650" tIns="40820" rIns="81650" bIns="40820" anchor="t" anchorCtr="0" compatLnSpc="0">
            <a:spAutoFit/>
          </a:bodyPr>
          <a:lstStyle/>
          <a:p>
            <a:pPr defTabSz="829544" hangingPunct="0">
              <a:lnSpc>
                <a:spcPct val="150000"/>
              </a:lnSpc>
              <a:defRPr sz="1800" b="0" i="0" u="none" strike="noStrike" kern="0" cap="none" spc="0" baseline="0">
                <a:solidFill>
                  <a:srgbClr val="000000"/>
                </a:solidFill>
                <a:uFillTx/>
                <a:latin typeface="Avenir Next LT Pro" pitchFamily="34"/>
              </a:defRPr>
            </a:pPr>
            <a:r>
              <a:rPr lang="fr-FR" sz="1633">
                <a:solidFill>
                  <a:srgbClr val="000000"/>
                </a:solidFill>
                <a:latin typeface="Avenir Next LT Pro" pitchFamily="34"/>
                <a:ea typeface="Microsoft YaHei"/>
                <a:cs typeface="Arial Unicode MS"/>
              </a:rPr>
              <a:t>Elle doit être déclenchée avant un voyage.</a:t>
            </a:r>
          </a:p>
          <a:p>
            <a:pPr defTabSz="829544" hangingPunct="0">
              <a:lnSpc>
                <a:spcPct val="150000"/>
              </a:lnSpc>
              <a:defRPr sz="1800" b="0" i="0" u="none" strike="noStrike" kern="0" cap="none" spc="0" baseline="0">
                <a:solidFill>
                  <a:srgbClr val="000000"/>
                </a:solidFill>
                <a:uFillTx/>
                <a:latin typeface="Avenir Next LT Pro" pitchFamily="34"/>
              </a:defRPr>
            </a:pPr>
            <a:r>
              <a:rPr lang="fr-FR" sz="1633">
                <a:solidFill>
                  <a:srgbClr val="000000"/>
                </a:solidFill>
                <a:latin typeface="Avenir Next LT Pro" pitchFamily="34"/>
                <a:ea typeface="Microsoft YaHei"/>
                <a:cs typeface="Arial Unicode MS"/>
              </a:rPr>
              <a:t>Elle n'est, après ce déclenchement :</a:t>
            </a:r>
          </a:p>
          <a:p>
            <a:pPr defTabSz="829544" hangingPunct="0">
              <a:lnSpc>
                <a:spcPct val="150000"/>
              </a:lnSpc>
              <a:defRPr sz="1800" b="0" i="0" u="none" strike="noStrike" kern="0" cap="none" spc="0" baseline="0">
                <a:solidFill>
                  <a:srgbClr val="000000"/>
                </a:solidFill>
                <a:uFillTx/>
                <a:latin typeface="Avenir Next LT Pro" pitchFamily="34"/>
              </a:defRPr>
            </a:pPr>
            <a:r>
              <a:rPr lang="fr-FR" sz="2177">
                <a:solidFill>
                  <a:srgbClr val="000000"/>
                </a:solidFill>
                <a:latin typeface="Avenir Next LT Pro" pitchFamily="34"/>
                <a:ea typeface="Microsoft YaHei"/>
                <a:cs typeface="Arial Unicode MS"/>
              </a:rPr>
              <a:t>- ni modifiable</a:t>
            </a:r>
          </a:p>
          <a:p>
            <a:pPr defTabSz="829544" hangingPunct="0">
              <a:lnSpc>
                <a:spcPct val="150000"/>
              </a:lnSpc>
              <a:defRPr sz="1800" b="0" i="0" u="none" strike="noStrike" kern="0" cap="none" spc="0" baseline="0">
                <a:solidFill>
                  <a:srgbClr val="000000"/>
                </a:solidFill>
                <a:uFillTx/>
                <a:latin typeface="Avenir Next LT Pro" pitchFamily="34"/>
              </a:defRPr>
            </a:pPr>
            <a:r>
              <a:rPr lang="fr-FR" sz="2177">
                <a:solidFill>
                  <a:srgbClr val="000000"/>
                </a:solidFill>
                <a:latin typeface="Avenir Next LT Pro" pitchFamily="34"/>
                <a:ea typeface="Microsoft YaHei"/>
                <a:cs typeface="Arial Unicode MS"/>
              </a:rPr>
              <a:t>- ni annulable !</a:t>
            </a:r>
          </a:p>
        </p:txBody>
      </p:sp>
      <p:sp>
        <p:nvSpPr>
          <p:cNvPr id="3" name="ZoneTexte 3">
            <a:extLst>
              <a:ext uri="{FF2B5EF4-FFF2-40B4-BE49-F238E27FC236}">
                <a16:creationId xmlns:a16="http://schemas.microsoft.com/office/drawing/2014/main" id="{DA95F0E3-AA6D-4149-8353-B4CB2582339A}"/>
              </a:ext>
            </a:extLst>
          </p:cNvPr>
          <p:cNvSpPr txBox="1"/>
          <p:nvPr/>
        </p:nvSpPr>
        <p:spPr>
          <a:xfrm>
            <a:off x="8084237" y="3002176"/>
            <a:ext cx="3091590" cy="2280283"/>
          </a:xfrm>
          <a:prstGeom prst="rect">
            <a:avLst/>
          </a:prstGeom>
          <a:solidFill>
            <a:srgbClr val="99CC99"/>
          </a:solidFill>
          <a:ln cap="flat">
            <a:noFill/>
          </a:ln>
        </p:spPr>
        <p:txBody>
          <a:bodyPr vert="horz" wrap="square" lIns="81650" tIns="40820" rIns="81650" bIns="40820" anchor="t" anchorCtr="0" compatLnSpc="0">
            <a:spAutoFit/>
          </a:bodyPr>
          <a:lstStyle/>
          <a:p>
            <a:pPr algn="just" defTabSz="829544" hangingPunct="0">
              <a:lnSpc>
                <a:spcPct val="150000"/>
              </a:lnSpc>
              <a:defRPr sz="1800" b="0" i="0" u="none" strike="noStrike" kern="0" cap="none" spc="0" baseline="0">
                <a:solidFill>
                  <a:srgbClr val="000000"/>
                </a:solidFill>
                <a:uFillTx/>
                <a:latin typeface="Avenir Next LT Pro" pitchFamily="34"/>
              </a:defRPr>
            </a:pPr>
            <a:r>
              <a:rPr lang="fr-FR" sz="1600" dirty="0">
                <a:solidFill>
                  <a:srgbClr val="000000"/>
                </a:solidFill>
                <a:latin typeface="Avenir Next LT Pro"/>
                <a:ea typeface="Microsoft YaHei"/>
                <a:cs typeface="Arial Unicode MS"/>
              </a:rPr>
              <a:t>ATTENTION !</a:t>
            </a:r>
            <a:endParaRPr lang="fr-FR" sz="1600" dirty="0">
              <a:solidFill>
                <a:srgbClr val="000000"/>
              </a:solidFill>
              <a:latin typeface="Avenir Next LT Pro"/>
            </a:endParaRPr>
          </a:p>
          <a:p>
            <a:pPr algn="just" defTabSz="829544" hangingPunct="0">
              <a:lnSpc>
                <a:spcPct val="150000"/>
              </a:lnSpc>
              <a:defRPr sz="1800" b="0" i="0" u="none" strike="noStrike" kern="0" cap="none" spc="0" baseline="0">
                <a:solidFill>
                  <a:srgbClr val="000000"/>
                </a:solidFill>
                <a:uFillTx/>
                <a:latin typeface="Avenir Next LT Pro" pitchFamily="34"/>
              </a:defRPr>
            </a:pPr>
            <a:r>
              <a:rPr lang="fr-FR" sz="1600" dirty="0">
                <a:solidFill>
                  <a:srgbClr val="000000"/>
                </a:solidFill>
                <a:latin typeface="Avenir Next LT Pro"/>
                <a:ea typeface="Microsoft YaHei"/>
                <a:cs typeface="Arial Unicode MS"/>
              </a:rPr>
              <a:t>Elle ne remplace pas une réservation de train lorsque c'est un train à réservation obligatoire </a:t>
            </a:r>
          </a:p>
          <a:p>
            <a:pPr algn="just" defTabSz="829544" hangingPunct="0">
              <a:lnSpc>
                <a:spcPct val="150000"/>
              </a:lnSpc>
              <a:defRPr sz="1800" b="0" i="0" u="none" strike="noStrike" kern="0" cap="none" spc="0" baseline="0">
                <a:solidFill>
                  <a:srgbClr val="000000"/>
                </a:solidFill>
                <a:uFillTx/>
                <a:latin typeface="Avenir Next LT Pro" pitchFamily="34"/>
              </a:defRPr>
            </a:pPr>
            <a:r>
              <a:rPr lang="fr-FR" sz="1600" dirty="0">
                <a:solidFill>
                  <a:srgbClr val="000000"/>
                </a:solidFill>
                <a:latin typeface="Avenir Next LT Pro"/>
                <a:ea typeface="Microsoft YaHei"/>
                <a:cs typeface="Arial Unicode MS"/>
              </a:rPr>
              <a:t>(tout comme pour vous !)</a:t>
            </a:r>
          </a:p>
        </p:txBody>
      </p:sp>
      <p:sp>
        <p:nvSpPr>
          <p:cNvPr id="4" name="ZoneTexte 8">
            <a:extLst>
              <a:ext uri="{FF2B5EF4-FFF2-40B4-BE49-F238E27FC236}">
                <a16:creationId xmlns:a16="http://schemas.microsoft.com/office/drawing/2014/main" id="{96FA5B67-67BC-4A53-B976-691CFB5CAE5C}"/>
              </a:ext>
            </a:extLst>
          </p:cNvPr>
          <p:cNvSpPr txBox="1"/>
          <p:nvPr/>
        </p:nvSpPr>
        <p:spPr>
          <a:xfrm>
            <a:off x="3836362" y="1592425"/>
            <a:ext cx="4529261" cy="699315"/>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4000">
                <a:solidFill>
                  <a:srgbClr val="FF0000"/>
                </a:solidFill>
                <a:latin typeface="Avenir Next LT Pro"/>
              </a:rPr>
              <a:t>La case de voyage</a:t>
            </a:r>
          </a:p>
        </p:txBody>
      </p:sp>
      <p:pic>
        <p:nvPicPr>
          <p:cNvPr id="5" name="Image 10" descr="Une image contenant texte, jaune&#10;&#10;Description générée automatiquement">
            <a:extLst>
              <a:ext uri="{FF2B5EF4-FFF2-40B4-BE49-F238E27FC236}">
                <a16:creationId xmlns:a16="http://schemas.microsoft.com/office/drawing/2014/main" id="{784A205D-EFEF-4BC4-B0C4-97C7F816AADE}"/>
              </a:ext>
            </a:extLst>
          </p:cNvPr>
          <p:cNvPicPr>
            <a:picLocks noChangeAspect="1"/>
          </p:cNvPicPr>
          <p:nvPr/>
        </p:nvPicPr>
        <p:blipFill>
          <a:blip r:embed="rId3"/>
          <a:stretch>
            <a:fillRect/>
          </a:stretch>
        </p:blipFill>
        <p:spPr>
          <a:xfrm>
            <a:off x="9845016" y="128996"/>
            <a:ext cx="1695793" cy="1714607"/>
          </a:xfrm>
          <a:prstGeom prst="rect">
            <a:avLst/>
          </a:prstGeom>
          <a:noFill/>
          <a:ln cap="flat">
            <a:noFill/>
          </a:ln>
        </p:spPr>
      </p:pic>
      <p:sp>
        <p:nvSpPr>
          <p:cNvPr id="6" name="ZoneTexte 12">
            <a:extLst>
              <a:ext uri="{FF2B5EF4-FFF2-40B4-BE49-F238E27FC236}">
                <a16:creationId xmlns:a16="http://schemas.microsoft.com/office/drawing/2014/main" id="{AF3BC73F-3058-4418-9141-D1A58328F2AE}"/>
              </a:ext>
            </a:extLst>
          </p:cNvPr>
          <p:cNvSpPr txBox="1"/>
          <p:nvPr/>
        </p:nvSpPr>
        <p:spPr>
          <a:xfrm>
            <a:off x="442583" y="272069"/>
            <a:ext cx="5830953" cy="64224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629">
                <a:solidFill>
                  <a:srgbClr val="7030A0"/>
                </a:solidFill>
                <a:latin typeface="Avenir Next LT Pro Demi"/>
              </a:rPr>
              <a:t>Vos facilités de circulation</a:t>
            </a:r>
          </a:p>
        </p:txBody>
      </p:sp>
      <p:sp>
        <p:nvSpPr>
          <p:cNvPr id="11" name="Espace réservé du numéro de diapositive 10">
            <a:extLst>
              <a:ext uri="{FF2B5EF4-FFF2-40B4-BE49-F238E27FC236}">
                <a16:creationId xmlns:a16="http://schemas.microsoft.com/office/drawing/2014/main" id="{FFC95FF7-DA1D-4447-B134-AED5163BF866}"/>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0E747AE-EE0E-4885-8B33-EC2C5562D445}" type="slidenum">
              <a:rPr sz="1633"/>
              <a:pPr algn="r" defTabSz="829544" hangingPunct="0">
                <a:defRPr sz="1800" b="0" i="0" u="none" strike="noStrike" kern="0" cap="none" spc="0" baseline="0">
                  <a:solidFill>
                    <a:srgbClr val="000000"/>
                  </a:solidFill>
                  <a:uFillTx/>
                </a:defRPr>
              </a:pPr>
              <a:t>21</a:t>
            </a:fld>
            <a:endParaRPr lang="fr-FR" sz="1270">
              <a:solidFill>
                <a:srgbClr val="000000"/>
              </a:solidFill>
              <a:latin typeface="Times New Roman" pitchFamily="18"/>
              <a:ea typeface="Arial Unicode MS" pitchFamily="2"/>
              <a:cs typeface="Tahoma" pitchFamily="2"/>
            </a:endParaRPr>
          </a:p>
        </p:txBody>
      </p:sp>
      <p:sp>
        <p:nvSpPr>
          <p:cNvPr id="12" name="Espace réservé du numéro de diapositive 11">
            <a:extLst>
              <a:ext uri="{FF2B5EF4-FFF2-40B4-BE49-F238E27FC236}">
                <a16:creationId xmlns:a16="http://schemas.microsoft.com/office/drawing/2014/main" id="{7A6469ED-8D68-4AC5-B431-CF0EBF4DE0C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2EA11D4A-69A5-4EF4-8C27-0364EE778C3A}" type="slidenum">
              <a:rPr sz="1633"/>
              <a:pPr algn="r" defTabSz="829544" hangingPunct="0">
                <a:defRPr sz="1800" b="0" i="0" u="none" strike="noStrike" kern="0" cap="none" spc="0" baseline="0">
                  <a:solidFill>
                    <a:srgbClr val="000000"/>
                  </a:solidFill>
                  <a:uFillTx/>
                </a:defRPr>
              </a:pPr>
              <a:t>21</a:t>
            </a:fld>
            <a:endParaRPr lang="fr-FR" sz="1270">
              <a:solidFill>
                <a:srgbClr val="000000"/>
              </a:solidFill>
              <a:latin typeface="Times New Roman" pitchFamily="18"/>
              <a:ea typeface="Arial Unicode MS" pitchFamily="2"/>
              <a:cs typeface="Tahoma" pitchFamily="2"/>
            </a:endParaRPr>
          </a:p>
        </p:txBody>
      </p:sp>
      <p:sp>
        <p:nvSpPr>
          <p:cNvPr id="13" name="ZoneTexte 12">
            <a:extLst>
              <a:ext uri="{FF2B5EF4-FFF2-40B4-BE49-F238E27FC236}">
                <a16:creationId xmlns:a16="http://schemas.microsoft.com/office/drawing/2014/main" id="{74EAD70C-5C31-49D8-AEED-30A38F4D5ED0}"/>
              </a:ext>
            </a:extLst>
          </p:cNvPr>
          <p:cNvSpPr txBox="1"/>
          <p:nvPr/>
        </p:nvSpPr>
        <p:spPr>
          <a:xfrm>
            <a:off x="3702205" y="4296936"/>
            <a:ext cx="2743200" cy="1015663"/>
          </a:xfrm>
          <a:prstGeom prst="rect">
            <a:avLst/>
          </a:prstGeom>
          <a:solidFill>
            <a:srgbClr val="FF000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2000" dirty="0">
                <a:solidFill>
                  <a:srgbClr val="FFFF00"/>
                </a:solidFill>
                <a:latin typeface="Avenir Next LT Pro"/>
              </a:rPr>
              <a:t>Je valide son déclenchement le plus tard possible !</a:t>
            </a:r>
            <a:endParaRPr lang="fr-FR" sz="2000" dirty="0">
              <a:solidFill>
                <a:srgbClr val="FFFF00"/>
              </a:solidFill>
              <a:latin typeface="Avenir Next LT Pro"/>
              <a:cs typeface="Calibri"/>
            </a:endParaRPr>
          </a:p>
        </p:txBody>
      </p:sp>
    </p:spTree>
    <p:extLst>
      <p:ext uri="{BB962C8B-B14F-4D97-AF65-F5344CB8AC3E}">
        <p14:creationId xmlns:p14="http://schemas.microsoft.com/office/powerpoint/2010/main" val="37286519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3">
            <a:extLst>
              <a:ext uri="{FF2B5EF4-FFF2-40B4-BE49-F238E27FC236}">
                <a16:creationId xmlns:a16="http://schemas.microsoft.com/office/drawing/2014/main" id="{C050CE62-FEC8-4261-B9C1-74370813644A}"/>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E6972CCB-F744-438A-AB83-24FE83DE7567}" type="slidenum">
              <a:rPr sz="1633"/>
              <a:pPr algn="r" defTabSz="829544" hangingPunct="0">
                <a:defRPr sz="1800" b="0" i="0" u="none" strike="noStrike" kern="0" cap="none" spc="0" baseline="0">
                  <a:solidFill>
                    <a:srgbClr val="000000"/>
                  </a:solidFill>
                  <a:uFillTx/>
                </a:defRPr>
              </a:pPr>
              <a:t>22</a:t>
            </a:fld>
            <a:endParaRPr lang="fr-FR" sz="1270">
              <a:solidFill>
                <a:srgbClr val="000000"/>
              </a:solidFill>
              <a:latin typeface="Times New Roman" pitchFamily="18"/>
              <a:ea typeface="Arial Unicode MS" pitchFamily="2"/>
              <a:cs typeface="Tahoma" pitchFamily="2"/>
            </a:endParaRPr>
          </a:p>
        </p:txBody>
      </p:sp>
      <p:pic>
        <p:nvPicPr>
          <p:cNvPr id="3" name="Image 5">
            <a:extLst>
              <a:ext uri="{FF2B5EF4-FFF2-40B4-BE49-F238E27FC236}">
                <a16:creationId xmlns:a16="http://schemas.microsoft.com/office/drawing/2014/main" id="{AA18A370-421D-4119-9920-BDBB682723B7}"/>
              </a:ext>
            </a:extLst>
          </p:cNvPr>
          <p:cNvPicPr>
            <a:picLocks noChangeAspect="1"/>
          </p:cNvPicPr>
          <p:nvPr/>
        </p:nvPicPr>
        <p:blipFill>
          <a:blip r:embed="rId3"/>
          <a:stretch>
            <a:fillRect/>
          </a:stretch>
        </p:blipFill>
        <p:spPr>
          <a:xfrm>
            <a:off x="4899902" y="64720"/>
            <a:ext cx="4891140" cy="4845325"/>
          </a:xfrm>
          <a:prstGeom prst="rect">
            <a:avLst/>
          </a:prstGeom>
          <a:noFill/>
          <a:ln cap="flat">
            <a:noFill/>
          </a:ln>
        </p:spPr>
      </p:pic>
      <p:sp>
        <p:nvSpPr>
          <p:cNvPr id="4" name="ZoneTexte 6">
            <a:extLst>
              <a:ext uri="{FF2B5EF4-FFF2-40B4-BE49-F238E27FC236}">
                <a16:creationId xmlns:a16="http://schemas.microsoft.com/office/drawing/2014/main" id="{8EBB72DA-E219-4191-AC0C-670EFB96505A}"/>
              </a:ext>
            </a:extLst>
          </p:cNvPr>
          <p:cNvSpPr txBox="1"/>
          <p:nvPr/>
        </p:nvSpPr>
        <p:spPr>
          <a:xfrm>
            <a:off x="2119336" y="5306659"/>
            <a:ext cx="7546241" cy="108890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266" i="1" dirty="0">
                <a:solidFill>
                  <a:srgbClr val="7030A0"/>
                </a:solidFill>
                <a:latin typeface="Avenir Next LT Pro"/>
                <a:cs typeface="Calibri"/>
              </a:rPr>
              <a:t>J’installe l'application MFCD sur mon ordinateur !</a:t>
            </a:r>
          </a:p>
        </p:txBody>
      </p:sp>
      <p:pic>
        <p:nvPicPr>
          <p:cNvPr id="5" name="Image 2" descr="Une image contenant texte, ordinateur, équipement électronique, noir&#10;&#10;Description générée automatiquement">
            <a:extLst>
              <a:ext uri="{FF2B5EF4-FFF2-40B4-BE49-F238E27FC236}">
                <a16:creationId xmlns:a16="http://schemas.microsoft.com/office/drawing/2014/main" id="{31D9C9C6-B408-4C24-9064-C50827C087BB}"/>
              </a:ext>
            </a:extLst>
          </p:cNvPr>
          <p:cNvPicPr>
            <a:picLocks noChangeAspect="1"/>
          </p:cNvPicPr>
          <p:nvPr/>
        </p:nvPicPr>
        <p:blipFill>
          <a:blip r:embed="rId4"/>
          <a:stretch>
            <a:fillRect/>
          </a:stretch>
        </p:blipFill>
        <p:spPr>
          <a:xfrm>
            <a:off x="1874601" y="281259"/>
            <a:ext cx="3665928" cy="2208342"/>
          </a:xfrm>
          <a:prstGeom prst="rect">
            <a:avLst/>
          </a:prstGeom>
          <a:noFill/>
          <a:ln cap="flat">
            <a:noFill/>
          </a:ln>
        </p:spPr>
      </p:pic>
      <p:sp>
        <p:nvSpPr>
          <p:cNvPr id="6" name="Espace réservé du numéro de diapositive 5">
            <a:extLst>
              <a:ext uri="{FF2B5EF4-FFF2-40B4-BE49-F238E27FC236}">
                <a16:creationId xmlns:a16="http://schemas.microsoft.com/office/drawing/2014/main" id="{2664A9DC-1821-4743-8350-BC591BC5F29F}"/>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D0043964-8DB4-4F96-A979-45B0247872A3}" type="slidenum">
              <a:rPr sz="1633"/>
              <a:pPr algn="r" defTabSz="829544" hangingPunct="0">
                <a:defRPr sz="1800" b="0" i="0" u="none" strike="noStrike" kern="0" cap="none" spc="0" baseline="0">
                  <a:solidFill>
                    <a:srgbClr val="000000"/>
                  </a:solidFill>
                  <a:uFillTx/>
                </a:defRPr>
              </a:pPr>
              <a:t>22</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5351163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0A5D8F43-1E81-4AD1-8AFC-76D1BAD519F8}"/>
              </a:ext>
            </a:extLst>
          </p:cNvPr>
          <p:cNvPicPr>
            <a:picLocks noChangeAspect="1"/>
          </p:cNvPicPr>
          <p:nvPr/>
        </p:nvPicPr>
        <p:blipFill>
          <a:blip r:embed="rId3">
            <a:lum/>
            <a:alphaModFix/>
          </a:blip>
          <a:srcRect/>
          <a:stretch>
            <a:fillRect/>
          </a:stretch>
        </p:blipFill>
        <p:spPr>
          <a:xfrm>
            <a:off x="410007" y="223829"/>
            <a:ext cx="979605" cy="1518648"/>
          </a:xfrm>
          <a:prstGeom prst="rect">
            <a:avLst/>
          </a:prstGeom>
          <a:noFill/>
          <a:ln cap="flat">
            <a:noFill/>
          </a:ln>
        </p:spPr>
      </p:pic>
      <p:sp>
        <p:nvSpPr>
          <p:cNvPr id="3" name="ZoneTexte 3">
            <a:extLst>
              <a:ext uri="{FF2B5EF4-FFF2-40B4-BE49-F238E27FC236}">
                <a16:creationId xmlns:a16="http://schemas.microsoft.com/office/drawing/2014/main" id="{0CF7C5AD-4D32-4DE0-ADDF-3EFC5EB4E418}"/>
              </a:ext>
            </a:extLst>
          </p:cNvPr>
          <p:cNvSpPr txBox="1"/>
          <p:nvPr/>
        </p:nvSpPr>
        <p:spPr>
          <a:xfrm>
            <a:off x="2333049" y="1631308"/>
            <a:ext cx="7623251" cy="1901653"/>
          </a:xfrm>
          <a:prstGeom prst="rect">
            <a:avLst/>
          </a:prstGeom>
          <a:solidFill>
            <a:srgbClr val="66FF66"/>
          </a:solidFill>
          <a:ln w="28575" cap="flat">
            <a:solidFill>
              <a:srgbClr val="FF0000"/>
            </a:solidFill>
            <a:prstDash val="dash"/>
            <a:extLst>
              <a:ext uri="{C807C97D-BFC1-408E-A445-0C87EB9F89A2}">
                <ask:lineSketchStyleProps xmlns:ask="http://schemas.microsoft.com/office/drawing/2018/sketchyshapes" sd="3499211612">
                  <a:custGeom>
                    <a:avLst/>
                    <a:gdLst>
                      <a:gd name="connsiteX0" fmla="*/ 0 w 7623251"/>
                      <a:gd name="connsiteY0" fmla="*/ 0 h 1901653"/>
                      <a:gd name="connsiteX1" fmla="*/ 693023 w 7623251"/>
                      <a:gd name="connsiteY1" fmla="*/ 0 h 1901653"/>
                      <a:gd name="connsiteX2" fmla="*/ 1157348 w 7623251"/>
                      <a:gd name="connsiteY2" fmla="*/ 0 h 1901653"/>
                      <a:gd name="connsiteX3" fmla="*/ 1621673 w 7623251"/>
                      <a:gd name="connsiteY3" fmla="*/ 0 h 1901653"/>
                      <a:gd name="connsiteX4" fmla="*/ 2467161 w 7623251"/>
                      <a:gd name="connsiteY4" fmla="*/ 0 h 1901653"/>
                      <a:gd name="connsiteX5" fmla="*/ 3007719 w 7623251"/>
                      <a:gd name="connsiteY5" fmla="*/ 0 h 1901653"/>
                      <a:gd name="connsiteX6" fmla="*/ 3472044 w 7623251"/>
                      <a:gd name="connsiteY6" fmla="*/ 0 h 1901653"/>
                      <a:gd name="connsiteX7" fmla="*/ 4012602 w 7623251"/>
                      <a:gd name="connsiteY7" fmla="*/ 0 h 1901653"/>
                      <a:gd name="connsiteX8" fmla="*/ 4629392 w 7623251"/>
                      <a:gd name="connsiteY8" fmla="*/ 0 h 1901653"/>
                      <a:gd name="connsiteX9" fmla="*/ 5398648 w 7623251"/>
                      <a:gd name="connsiteY9" fmla="*/ 0 h 1901653"/>
                      <a:gd name="connsiteX10" fmla="*/ 5939206 w 7623251"/>
                      <a:gd name="connsiteY10" fmla="*/ 0 h 1901653"/>
                      <a:gd name="connsiteX11" fmla="*/ 6555996 w 7623251"/>
                      <a:gd name="connsiteY11" fmla="*/ 0 h 1901653"/>
                      <a:gd name="connsiteX12" fmla="*/ 7623251 w 7623251"/>
                      <a:gd name="connsiteY12" fmla="*/ 0 h 1901653"/>
                      <a:gd name="connsiteX13" fmla="*/ 7623251 w 7623251"/>
                      <a:gd name="connsiteY13" fmla="*/ 652901 h 1901653"/>
                      <a:gd name="connsiteX14" fmla="*/ 7623251 w 7623251"/>
                      <a:gd name="connsiteY14" fmla="*/ 1286785 h 1901653"/>
                      <a:gd name="connsiteX15" fmla="*/ 7623251 w 7623251"/>
                      <a:gd name="connsiteY15" fmla="*/ 1901653 h 1901653"/>
                      <a:gd name="connsiteX16" fmla="*/ 7082693 w 7623251"/>
                      <a:gd name="connsiteY16" fmla="*/ 1901653 h 1901653"/>
                      <a:gd name="connsiteX17" fmla="*/ 6618368 w 7623251"/>
                      <a:gd name="connsiteY17" fmla="*/ 1901653 h 1901653"/>
                      <a:gd name="connsiteX18" fmla="*/ 5849113 w 7623251"/>
                      <a:gd name="connsiteY18" fmla="*/ 1901653 h 1901653"/>
                      <a:gd name="connsiteX19" fmla="*/ 5079857 w 7623251"/>
                      <a:gd name="connsiteY19" fmla="*/ 1901653 h 1901653"/>
                      <a:gd name="connsiteX20" fmla="*/ 4386834 w 7623251"/>
                      <a:gd name="connsiteY20" fmla="*/ 1901653 h 1901653"/>
                      <a:gd name="connsiteX21" fmla="*/ 3846277 w 7623251"/>
                      <a:gd name="connsiteY21" fmla="*/ 1901653 h 1901653"/>
                      <a:gd name="connsiteX22" fmla="*/ 3077021 w 7623251"/>
                      <a:gd name="connsiteY22" fmla="*/ 1901653 h 1901653"/>
                      <a:gd name="connsiteX23" fmla="*/ 2460231 w 7623251"/>
                      <a:gd name="connsiteY23" fmla="*/ 1901653 h 1901653"/>
                      <a:gd name="connsiteX24" fmla="*/ 1614743 w 7623251"/>
                      <a:gd name="connsiteY24" fmla="*/ 1901653 h 1901653"/>
                      <a:gd name="connsiteX25" fmla="*/ 845488 w 7623251"/>
                      <a:gd name="connsiteY25" fmla="*/ 1901653 h 1901653"/>
                      <a:gd name="connsiteX26" fmla="*/ 0 w 7623251"/>
                      <a:gd name="connsiteY26" fmla="*/ 1901653 h 1901653"/>
                      <a:gd name="connsiteX27" fmla="*/ 0 w 7623251"/>
                      <a:gd name="connsiteY27" fmla="*/ 1267769 h 1901653"/>
                      <a:gd name="connsiteX28" fmla="*/ 0 w 7623251"/>
                      <a:gd name="connsiteY28" fmla="*/ 633884 h 1901653"/>
                      <a:gd name="connsiteX29" fmla="*/ 0 w 7623251"/>
                      <a:gd name="connsiteY29" fmla="*/ 0 h 190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623251" h="1901653" fill="none" extrusionOk="0">
                        <a:moveTo>
                          <a:pt x="0" y="0"/>
                        </a:moveTo>
                        <a:cubicBezTo>
                          <a:pt x="168083" y="12885"/>
                          <a:pt x="486023" y="33298"/>
                          <a:pt x="693023" y="0"/>
                        </a:cubicBezTo>
                        <a:cubicBezTo>
                          <a:pt x="900023" y="-33298"/>
                          <a:pt x="934396" y="14798"/>
                          <a:pt x="1157348" y="0"/>
                        </a:cubicBezTo>
                        <a:cubicBezTo>
                          <a:pt x="1380301" y="-14798"/>
                          <a:pt x="1478492" y="-13924"/>
                          <a:pt x="1621673" y="0"/>
                        </a:cubicBezTo>
                        <a:cubicBezTo>
                          <a:pt x="1764855" y="13924"/>
                          <a:pt x="2280109" y="-16105"/>
                          <a:pt x="2467161" y="0"/>
                        </a:cubicBezTo>
                        <a:cubicBezTo>
                          <a:pt x="2654213" y="16105"/>
                          <a:pt x="2880308" y="-17411"/>
                          <a:pt x="3007719" y="0"/>
                        </a:cubicBezTo>
                        <a:cubicBezTo>
                          <a:pt x="3135130" y="17411"/>
                          <a:pt x="3288547" y="11264"/>
                          <a:pt x="3472044" y="0"/>
                        </a:cubicBezTo>
                        <a:cubicBezTo>
                          <a:pt x="3655542" y="-11264"/>
                          <a:pt x="3828103" y="-982"/>
                          <a:pt x="4012602" y="0"/>
                        </a:cubicBezTo>
                        <a:cubicBezTo>
                          <a:pt x="4197101" y="982"/>
                          <a:pt x="4385976" y="13410"/>
                          <a:pt x="4629392" y="0"/>
                        </a:cubicBezTo>
                        <a:cubicBezTo>
                          <a:pt x="4872808" y="-13410"/>
                          <a:pt x="5061108" y="9856"/>
                          <a:pt x="5398648" y="0"/>
                        </a:cubicBezTo>
                        <a:cubicBezTo>
                          <a:pt x="5736188" y="-9856"/>
                          <a:pt x="5745129" y="-6000"/>
                          <a:pt x="5939206" y="0"/>
                        </a:cubicBezTo>
                        <a:cubicBezTo>
                          <a:pt x="6133283" y="6000"/>
                          <a:pt x="6253353" y="-4505"/>
                          <a:pt x="6555996" y="0"/>
                        </a:cubicBezTo>
                        <a:cubicBezTo>
                          <a:pt x="6858639" y="4505"/>
                          <a:pt x="7099603" y="50877"/>
                          <a:pt x="7623251" y="0"/>
                        </a:cubicBezTo>
                        <a:cubicBezTo>
                          <a:pt x="7607238" y="288694"/>
                          <a:pt x="7599912" y="475173"/>
                          <a:pt x="7623251" y="652901"/>
                        </a:cubicBezTo>
                        <a:cubicBezTo>
                          <a:pt x="7646590" y="830629"/>
                          <a:pt x="7651259" y="1120562"/>
                          <a:pt x="7623251" y="1286785"/>
                        </a:cubicBezTo>
                        <a:cubicBezTo>
                          <a:pt x="7595243" y="1453008"/>
                          <a:pt x="7634165" y="1743654"/>
                          <a:pt x="7623251" y="1901653"/>
                        </a:cubicBezTo>
                        <a:cubicBezTo>
                          <a:pt x="7405672" y="1922350"/>
                          <a:pt x="7275579" y="1915432"/>
                          <a:pt x="7082693" y="1901653"/>
                        </a:cubicBezTo>
                        <a:cubicBezTo>
                          <a:pt x="6889807" y="1887874"/>
                          <a:pt x="6813347" y="1905891"/>
                          <a:pt x="6618368" y="1901653"/>
                        </a:cubicBezTo>
                        <a:cubicBezTo>
                          <a:pt x="6423389" y="1897415"/>
                          <a:pt x="6093436" y="1878688"/>
                          <a:pt x="5849113" y="1901653"/>
                        </a:cubicBezTo>
                        <a:cubicBezTo>
                          <a:pt x="5604791" y="1924618"/>
                          <a:pt x="5286941" y="1920686"/>
                          <a:pt x="5079857" y="1901653"/>
                        </a:cubicBezTo>
                        <a:cubicBezTo>
                          <a:pt x="4872773" y="1882620"/>
                          <a:pt x="4561881" y="1912853"/>
                          <a:pt x="4386834" y="1901653"/>
                        </a:cubicBezTo>
                        <a:cubicBezTo>
                          <a:pt x="4211787" y="1890453"/>
                          <a:pt x="3987003" y="1875666"/>
                          <a:pt x="3846277" y="1901653"/>
                        </a:cubicBezTo>
                        <a:cubicBezTo>
                          <a:pt x="3705551" y="1927640"/>
                          <a:pt x="3265047" y="1922812"/>
                          <a:pt x="3077021" y="1901653"/>
                        </a:cubicBezTo>
                        <a:cubicBezTo>
                          <a:pt x="2888995" y="1880494"/>
                          <a:pt x="2680440" y="1873955"/>
                          <a:pt x="2460231" y="1901653"/>
                        </a:cubicBezTo>
                        <a:cubicBezTo>
                          <a:pt x="2240022" y="1929352"/>
                          <a:pt x="1942473" y="1931376"/>
                          <a:pt x="1614743" y="1901653"/>
                        </a:cubicBezTo>
                        <a:cubicBezTo>
                          <a:pt x="1287013" y="1871930"/>
                          <a:pt x="1103590" y="1895627"/>
                          <a:pt x="845488" y="1901653"/>
                        </a:cubicBezTo>
                        <a:cubicBezTo>
                          <a:pt x="587386" y="1907679"/>
                          <a:pt x="307876" y="1868448"/>
                          <a:pt x="0" y="1901653"/>
                        </a:cubicBezTo>
                        <a:cubicBezTo>
                          <a:pt x="-16381" y="1686684"/>
                          <a:pt x="-26351" y="1509707"/>
                          <a:pt x="0" y="1267769"/>
                        </a:cubicBezTo>
                        <a:cubicBezTo>
                          <a:pt x="26351" y="1025831"/>
                          <a:pt x="-4401" y="930687"/>
                          <a:pt x="0" y="633884"/>
                        </a:cubicBezTo>
                        <a:cubicBezTo>
                          <a:pt x="4401" y="337082"/>
                          <a:pt x="-14992" y="259887"/>
                          <a:pt x="0" y="0"/>
                        </a:cubicBezTo>
                        <a:close/>
                      </a:path>
                      <a:path w="7623251" h="1901653" stroke="0" extrusionOk="0">
                        <a:moveTo>
                          <a:pt x="0" y="0"/>
                        </a:moveTo>
                        <a:cubicBezTo>
                          <a:pt x="154538" y="-8021"/>
                          <a:pt x="343648" y="7200"/>
                          <a:pt x="616790" y="0"/>
                        </a:cubicBezTo>
                        <a:cubicBezTo>
                          <a:pt x="889932" y="-7200"/>
                          <a:pt x="903615" y="-3045"/>
                          <a:pt x="1157348" y="0"/>
                        </a:cubicBezTo>
                        <a:cubicBezTo>
                          <a:pt x="1411081" y="3045"/>
                          <a:pt x="1500719" y="1359"/>
                          <a:pt x="1697906" y="0"/>
                        </a:cubicBezTo>
                        <a:cubicBezTo>
                          <a:pt x="1895093" y="-1359"/>
                          <a:pt x="2018339" y="19036"/>
                          <a:pt x="2162231" y="0"/>
                        </a:cubicBezTo>
                        <a:cubicBezTo>
                          <a:pt x="2306123" y="-19036"/>
                          <a:pt x="2460301" y="-9621"/>
                          <a:pt x="2626556" y="0"/>
                        </a:cubicBezTo>
                        <a:cubicBezTo>
                          <a:pt x="2792811" y="9621"/>
                          <a:pt x="2936038" y="13356"/>
                          <a:pt x="3090882" y="0"/>
                        </a:cubicBezTo>
                        <a:cubicBezTo>
                          <a:pt x="3245726" y="-13356"/>
                          <a:pt x="3700116" y="-14142"/>
                          <a:pt x="3860137" y="0"/>
                        </a:cubicBezTo>
                        <a:cubicBezTo>
                          <a:pt x="4020158" y="14142"/>
                          <a:pt x="4134877" y="-17747"/>
                          <a:pt x="4324462" y="0"/>
                        </a:cubicBezTo>
                        <a:cubicBezTo>
                          <a:pt x="4514047" y="17747"/>
                          <a:pt x="4616725" y="-8081"/>
                          <a:pt x="4865020" y="0"/>
                        </a:cubicBezTo>
                        <a:cubicBezTo>
                          <a:pt x="5113315" y="8081"/>
                          <a:pt x="5287865" y="-15123"/>
                          <a:pt x="5405578" y="0"/>
                        </a:cubicBezTo>
                        <a:cubicBezTo>
                          <a:pt x="5523291" y="15123"/>
                          <a:pt x="6064866" y="-26433"/>
                          <a:pt x="6251066" y="0"/>
                        </a:cubicBezTo>
                        <a:cubicBezTo>
                          <a:pt x="6437266" y="26433"/>
                          <a:pt x="6568502" y="9714"/>
                          <a:pt x="6715391" y="0"/>
                        </a:cubicBezTo>
                        <a:cubicBezTo>
                          <a:pt x="6862281" y="-9714"/>
                          <a:pt x="7311842" y="-19890"/>
                          <a:pt x="7623251" y="0"/>
                        </a:cubicBezTo>
                        <a:cubicBezTo>
                          <a:pt x="7631081" y="198595"/>
                          <a:pt x="7635452" y="453332"/>
                          <a:pt x="7623251" y="671917"/>
                        </a:cubicBezTo>
                        <a:cubicBezTo>
                          <a:pt x="7611050" y="890502"/>
                          <a:pt x="7615745" y="1108073"/>
                          <a:pt x="7623251" y="1324818"/>
                        </a:cubicBezTo>
                        <a:cubicBezTo>
                          <a:pt x="7630757" y="1541563"/>
                          <a:pt x="7598826" y="1672972"/>
                          <a:pt x="7623251" y="1901653"/>
                        </a:cubicBezTo>
                        <a:cubicBezTo>
                          <a:pt x="7452783" y="1879531"/>
                          <a:pt x="7350544" y="1898275"/>
                          <a:pt x="7158926" y="1901653"/>
                        </a:cubicBezTo>
                        <a:cubicBezTo>
                          <a:pt x="6967309" y="1905031"/>
                          <a:pt x="6871214" y="1909504"/>
                          <a:pt x="6618368" y="1901653"/>
                        </a:cubicBezTo>
                        <a:cubicBezTo>
                          <a:pt x="6365522" y="1893802"/>
                          <a:pt x="6255784" y="1907781"/>
                          <a:pt x="6001578" y="1901653"/>
                        </a:cubicBezTo>
                        <a:cubicBezTo>
                          <a:pt x="5747372" y="1895526"/>
                          <a:pt x="5648861" y="1870022"/>
                          <a:pt x="5308555" y="1901653"/>
                        </a:cubicBezTo>
                        <a:cubicBezTo>
                          <a:pt x="4968249" y="1933284"/>
                          <a:pt x="4968598" y="1890209"/>
                          <a:pt x="4691764" y="1901653"/>
                        </a:cubicBezTo>
                        <a:cubicBezTo>
                          <a:pt x="4414930" y="1913097"/>
                          <a:pt x="4335763" y="1902056"/>
                          <a:pt x="4227439" y="1901653"/>
                        </a:cubicBezTo>
                        <a:cubicBezTo>
                          <a:pt x="4119115" y="1901250"/>
                          <a:pt x="3798287" y="1875655"/>
                          <a:pt x="3534416" y="1901653"/>
                        </a:cubicBezTo>
                        <a:cubicBezTo>
                          <a:pt x="3270545" y="1927651"/>
                          <a:pt x="3053071" y="1896694"/>
                          <a:pt x="2841394" y="1901653"/>
                        </a:cubicBezTo>
                        <a:cubicBezTo>
                          <a:pt x="2629717" y="1906612"/>
                          <a:pt x="2374892" y="1876968"/>
                          <a:pt x="2072138" y="1901653"/>
                        </a:cubicBezTo>
                        <a:cubicBezTo>
                          <a:pt x="1769384" y="1926338"/>
                          <a:pt x="1484184" y="1921130"/>
                          <a:pt x="1226650" y="1901653"/>
                        </a:cubicBezTo>
                        <a:cubicBezTo>
                          <a:pt x="969116" y="1882176"/>
                          <a:pt x="909894" y="1889159"/>
                          <a:pt x="686093" y="1901653"/>
                        </a:cubicBezTo>
                        <a:cubicBezTo>
                          <a:pt x="462292" y="1914147"/>
                          <a:pt x="189575" y="1892072"/>
                          <a:pt x="0" y="1901653"/>
                        </a:cubicBezTo>
                        <a:cubicBezTo>
                          <a:pt x="-21522" y="1672295"/>
                          <a:pt x="3340" y="1610481"/>
                          <a:pt x="0" y="1324818"/>
                        </a:cubicBezTo>
                        <a:cubicBezTo>
                          <a:pt x="-3340" y="1039156"/>
                          <a:pt x="4177" y="957981"/>
                          <a:pt x="0" y="747984"/>
                        </a:cubicBezTo>
                        <a:cubicBezTo>
                          <a:pt x="-4177" y="537987"/>
                          <a:pt x="36785" y="361200"/>
                          <a:pt x="0" y="0"/>
                        </a:cubicBezTo>
                        <a:close/>
                      </a:path>
                    </a:pathLst>
                  </a:custGeom>
                  <ask:type>
                    <ask:lineSketchFreehand/>
                  </ask:type>
                </ask:lineSketchStyleProps>
              </a:ext>
            </a:extLst>
          </a:ln>
        </p:spPr>
        <p:txBody>
          <a:bodyPr vert="horz" wrap="square" lIns="81650" tIns="40820" rIns="81650" bIns="40820" anchor="t" anchorCtr="1" compatLnSpc="0">
            <a:spAutoFit/>
          </a:bodyPr>
          <a:lstStyle/>
          <a:p>
            <a:pPr algn="ctr" defTabSz="829544" hangingPunct="0">
              <a:lnSpc>
                <a:spcPct val="150000"/>
              </a:lnSpc>
              <a:defRPr sz="1800" b="0" i="0" u="none" strike="noStrike" kern="0" cap="none" spc="0" baseline="0">
                <a:solidFill>
                  <a:srgbClr val="000000"/>
                </a:solidFill>
                <a:uFillTx/>
                <a:latin typeface="Avenir Next LT Pro" pitchFamily="34"/>
              </a:defRPr>
            </a:pPr>
            <a:r>
              <a:rPr lang="fr-FR" sz="2000" dirty="0">
                <a:solidFill>
                  <a:srgbClr val="000000"/>
                </a:solidFill>
                <a:latin typeface="Avenir Next LT Pro"/>
                <a:ea typeface="Microsoft YaHei"/>
                <a:cs typeface="Arial Unicode MS"/>
              </a:rPr>
              <a:t>Vous n'avez pas l'habitude du web, un petit conseil !</a:t>
            </a:r>
          </a:p>
          <a:p>
            <a:pPr algn="ctr" defTabSz="829544">
              <a:lnSpc>
                <a:spcPct val="150000"/>
              </a:lnSpc>
              <a:defRPr sz="1800" b="0" i="0" u="none" strike="noStrike" kern="0" cap="none" spc="0" baseline="0">
                <a:solidFill>
                  <a:srgbClr val="000000"/>
                </a:solidFill>
                <a:uFillTx/>
                <a:latin typeface="Avenir Next LT Pro" pitchFamily="34"/>
              </a:defRPr>
            </a:pPr>
            <a:r>
              <a:rPr lang="fr-FR" dirty="0">
                <a:solidFill>
                  <a:srgbClr val="000000"/>
                </a:solidFill>
                <a:latin typeface="Avenir Next LT Pro"/>
                <a:ea typeface="Microsoft YaHei"/>
                <a:cs typeface="Arial Unicode MS"/>
              </a:rPr>
              <a:t>Lors des différentes saisies sur l'application web, il faudra toujours respecter </a:t>
            </a:r>
            <a:r>
              <a:rPr lang="fr-FR" sz="2400" dirty="0">
                <a:solidFill>
                  <a:srgbClr val="000000"/>
                </a:solidFill>
                <a:latin typeface="Avenir Next LT Pro"/>
                <a:ea typeface="Microsoft YaHei"/>
                <a:cs typeface="Arial Unicode MS"/>
              </a:rPr>
              <a:t>les </a:t>
            </a:r>
            <a:r>
              <a:rPr lang="fr-FR" sz="2400" u="sng" dirty="0">
                <a:solidFill>
                  <a:srgbClr val="000000"/>
                </a:solidFill>
                <a:latin typeface="Avenir Next LT Pro"/>
                <a:ea typeface="Microsoft YaHei"/>
                <a:cs typeface="Arial Unicode MS"/>
              </a:rPr>
              <a:t>MAJUSCULES et minuscules</a:t>
            </a:r>
            <a:r>
              <a:rPr lang="fr-FR" dirty="0">
                <a:solidFill>
                  <a:srgbClr val="000000"/>
                </a:solidFill>
                <a:latin typeface="Avenir Next LT Pro"/>
                <a:ea typeface="Microsoft YaHei"/>
                <a:cs typeface="Arial Unicode MS"/>
              </a:rPr>
              <a:t> . </a:t>
            </a:r>
            <a:endParaRPr lang="fr-FR" sz="2000" dirty="0">
              <a:solidFill>
                <a:srgbClr val="000000"/>
              </a:solidFill>
              <a:latin typeface="Avenir Next LT Pro" pitchFamily="34"/>
              <a:ea typeface="Microsoft YaHei"/>
              <a:cs typeface="Arial Unicode MS"/>
            </a:endParaRPr>
          </a:p>
          <a:p>
            <a:pPr algn="ctr" defTabSz="829544">
              <a:lnSpc>
                <a:spcPct val="150000"/>
              </a:lnSpc>
              <a:defRPr sz="1800" b="0" i="0" u="none" strike="noStrike" kern="0" cap="none" spc="0" baseline="0">
                <a:solidFill>
                  <a:srgbClr val="000000"/>
                </a:solidFill>
                <a:uFillTx/>
                <a:latin typeface="Avenir Next LT Pro" pitchFamily="34"/>
              </a:defRPr>
            </a:pPr>
            <a:r>
              <a:rPr lang="fr-FR" dirty="0">
                <a:solidFill>
                  <a:srgbClr val="000000"/>
                </a:solidFill>
                <a:latin typeface="Avenir Next LT Pro"/>
                <a:ea typeface="Microsoft YaHei"/>
                <a:cs typeface="Arial Unicode MS"/>
              </a:rPr>
              <a:t>Et surtout, si vous le pouvez, demandez à un habitué de vous aider !</a:t>
            </a:r>
            <a:endParaRPr lang="fr-FR" sz="2000" dirty="0"/>
          </a:p>
        </p:txBody>
      </p:sp>
      <p:sp>
        <p:nvSpPr>
          <p:cNvPr id="4" name="ZoneTexte 4">
            <a:extLst>
              <a:ext uri="{FF2B5EF4-FFF2-40B4-BE49-F238E27FC236}">
                <a16:creationId xmlns:a16="http://schemas.microsoft.com/office/drawing/2014/main" id="{9CC4705D-453C-4A78-9475-CD2D213C6498}"/>
              </a:ext>
            </a:extLst>
          </p:cNvPr>
          <p:cNvSpPr txBox="1"/>
          <p:nvPr/>
        </p:nvSpPr>
        <p:spPr>
          <a:xfrm>
            <a:off x="753558" y="4160611"/>
            <a:ext cx="4003446" cy="2129729"/>
          </a:xfrm>
          <a:prstGeom prst="rect">
            <a:avLst/>
          </a:prstGeom>
          <a:solidFill>
            <a:srgbClr val="66FF66"/>
          </a:solidFill>
          <a:ln cap="flat">
            <a:noFill/>
          </a:ln>
        </p:spPr>
        <p:txBody>
          <a:bodyPr vert="horz" wrap="square" lIns="81650" tIns="40820" rIns="81650" bIns="40820" anchor="t" anchorCtr="0" compatLnSpc="0">
            <a:spAutoFit/>
          </a:bodyPr>
          <a:lstStyle/>
          <a:p>
            <a:pPr defTabSz="829544" hangingPunct="0">
              <a:lnSpc>
                <a:spcPct val="150000"/>
              </a:lnSpc>
              <a:defRPr sz="1800" b="0" i="0" u="none" strike="noStrike" kern="0" cap="none" spc="0" baseline="0">
                <a:solidFill>
                  <a:srgbClr val="000000"/>
                </a:solidFill>
                <a:uFillTx/>
                <a:latin typeface="Avenir Next LT Pro" pitchFamily="34"/>
              </a:defRPr>
            </a:pPr>
            <a:r>
              <a:rPr lang="fr-FR" sz="1400" b="1" dirty="0">
                <a:solidFill>
                  <a:srgbClr val="FF0000"/>
                </a:solidFill>
                <a:latin typeface="Avenir Next LT Pro"/>
                <a:ea typeface="Microsoft YaHei"/>
                <a:cs typeface="Arial Unicode MS"/>
              </a:rPr>
              <a:t>Si ça ne fonctionne pas,</a:t>
            </a:r>
            <a:r>
              <a:rPr lang="fr-FR" sz="1400" b="1" kern="0" dirty="0">
                <a:solidFill>
                  <a:srgbClr val="FF0000"/>
                </a:solidFill>
                <a:latin typeface="Avenir Next LT Pro"/>
                <a:ea typeface="Microsoft YaHei"/>
                <a:cs typeface="Arial Unicode MS"/>
              </a:rPr>
              <a:t> </a:t>
            </a:r>
            <a:endParaRPr lang="fr-FR" sz="1400" dirty="0">
              <a:solidFill>
                <a:srgbClr val="000000"/>
              </a:solidFill>
              <a:latin typeface="Avenir Next LT Pro"/>
            </a:endParaRPr>
          </a:p>
          <a:p>
            <a:pPr defTabSz="829544">
              <a:lnSpc>
                <a:spcPct val="150000"/>
              </a:lnSpc>
              <a:defRPr sz="1800" b="0" i="0" u="none" strike="noStrike" kern="0" cap="none" spc="0" baseline="0">
                <a:solidFill>
                  <a:srgbClr val="000000"/>
                </a:solidFill>
                <a:uFillTx/>
                <a:latin typeface="Avenir Next LT Pro" pitchFamily="34"/>
              </a:defRPr>
            </a:pPr>
            <a:endParaRPr lang="fr-FR" sz="1400" b="1">
              <a:solidFill>
                <a:srgbClr val="FF0000"/>
              </a:solidFill>
              <a:latin typeface="Avenir Next LT Pro" pitchFamily="34"/>
              <a:ea typeface="Microsoft YaHei"/>
              <a:cs typeface="Arial Unicode MS"/>
            </a:endParaRPr>
          </a:p>
          <a:p>
            <a:pPr defTabSz="829544">
              <a:lnSpc>
                <a:spcPct val="150000"/>
              </a:lnSpc>
              <a:defRPr sz="1800" b="0" i="0" u="none" strike="noStrike" kern="0" cap="none" spc="0" baseline="0">
                <a:solidFill>
                  <a:srgbClr val="000000"/>
                </a:solidFill>
                <a:uFillTx/>
                <a:latin typeface="Avenir Next LT Pro" pitchFamily="34"/>
              </a:defRPr>
            </a:pPr>
            <a:endParaRPr lang="fr-FR" sz="1400" b="1">
              <a:solidFill>
                <a:srgbClr val="FF0000"/>
              </a:solidFill>
              <a:latin typeface="Avenir Next LT Pro" pitchFamily="34"/>
              <a:ea typeface="Microsoft YaHei"/>
              <a:cs typeface="Arial Unicode MS"/>
            </a:endParaRPr>
          </a:p>
          <a:p>
            <a:pPr defTabSz="829544">
              <a:lnSpc>
                <a:spcPct val="150000"/>
              </a:lnSpc>
              <a:defRPr sz="1800" b="0" i="0" u="none" strike="noStrike" kern="0" cap="none" spc="0" baseline="0">
                <a:solidFill>
                  <a:srgbClr val="000000"/>
                </a:solidFill>
                <a:uFillTx/>
                <a:latin typeface="Avenir Next LT Pro" pitchFamily="34"/>
              </a:defRPr>
            </a:pPr>
            <a:endParaRPr lang="fr-FR" sz="1400" b="1">
              <a:solidFill>
                <a:srgbClr val="FF0000"/>
              </a:solidFill>
              <a:latin typeface="Avenir Next LT Pro" pitchFamily="34"/>
              <a:ea typeface="Microsoft YaHei"/>
              <a:cs typeface="Arial Unicode MS"/>
            </a:endParaRPr>
          </a:p>
          <a:p>
            <a:pPr defTabSz="829544">
              <a:lnSpc>
                <a:spcPct val="150000"/>
              </a:lnSpc>
              <a:defRPr sz="1800" b="0" i="0" u="none" strike="noStrike" kern="0" cap="none" spc="0" baseline="0">
                <a:solidFill>
                  <a:srgbClr val="000000"/>
                </a:solidFill>
                <a:uFillTx/>
                <a:latin typeface="Avenir Next LT Pro" pitchFamily="34"/>
              </a:defRPr>
            </a:pPr>
            <a:r>
              <a:rPr lang="fr-FR" sz="1400" b="1" dirty="0">
                <a:solidFill>
                  <a:srgbClr val="FF0000"/>
                </a:solidFill>
                <a:latin typeface="Avenir Next LT Pro"/>
                <a:ea typeface="Microsoft YaHei"/>
                <a:cs typeface="Arial Unicode MS"/>
              </a:rPr>
              <a:t>contactez votre Agence Famille au</a:t>
            </a:r>
            <a:endParaRPr lang="fr-FR" sz="1400" dirty="0">
              <a:solidFill>
                <a:srgbClr val="000000"/>
              </a:solidFill>
              <a:latin typeface="Avenir Next LT Pro"/>
              <a:ea typeface="Microsoft YaHei"/>
              <a:cs typeface="Arial Unicode MS"/>
            </a:endParaRPr>
          </a:p>
          <a:p>
            <a:pPr algn="ctr" defTabSz="829544" hangingPunct="0">
              <a:lnSpc>
                <a:spcPct val="150000"/>
              </a:lnSpc>
              <a:defRPr sz="1800" b="0" i="0" u="none" strike="noStrike" kern="0" cap="none" spc="0" baseline="0">
                <a:solidFill>
                  <a:srgbClr val="000000"/>
                </a:solidFill>
                <a:uFillTx/>
                <a:latin typeface="Avenir Next LT Pro" pitchFamily="34"/>
              </a:defRPr>
            </a:pPr>
            <a:r>
              <a:rPr lang="fr-FR" sz="2000" kern="0" dirty="0">
                <a:solidFill>
                  <a:srgbClr val="000000"/>
                </a:solidFill>
                <a:effectLst>
                  <a:outerShdw dist="17962" dir="2700000">
                    <a:srgbClr val="000000"/>
                  </a:outerShdw>
                </a:effectLst>
                <a:latin typeface="Avenir Next LT Pro"/>
                <a:ea typeface="Microsoft YaHei"/>
                <a:cs typeface="Arial Unicode MS"/>
              </a:rPr>
              <a:t>0809</a:t>
            </a:r>
            <a:r>
              <a:rPr lang="fr-FR" sz="2000" dirty="0">
                <a:solidFill>
                  <a:srgbClr val="000000"/>
                </a:solidFill>
                <a:effectLst>
                  <a:outerShdw dist="17962" dir="2700000">
                    <a:srgbClr val="000000"/>
                  </a:outerShdw>
                </a:effectLst>
                <a:latin typeface="Avenir Next LT Pro"/>
                <a:ea typeface="Microsoft YaHei"/>
                <a:cs typeface="Arial Unicode MS"/>
              </a:rPr>
              <a:t> </a:t>
            </a:r>
            <a:r>
              <a:rPr lang="fr-FR" sz="2000" kern="0" dirty="0">
                <a:solidFill>
                  <a:srgbClr val="000000"/>
                </a:solidFill>
                <a:effectLst>
                  <a:outerShdw dist="17962" dir="2700000">
                    <a:srgbClr val="000000"/>
                  </a:outerShdw>
                </a:effectLst>
                <a:latin typeface="Avenir Next LT Pro"/>
                <a:ea typeface="Microsoft YaHei"/>
                <a:cs typeface="Arial Unicode MS"/>
              </a:rPr>
              <a:t>400 110</a:t>
            </a:r>
            <a:endParaRPr lang="fr-FR" sz="2000" dirty="0">
              <a:solidFill>
                <a:srgbClr val="000000"/>
              </a:solidFill>
              <a:effectLst>
                <a:outerShdw dist="17962" dir="2700000">
                  <a:srgbClr val="000000"/>
                </a:outerShdw>
              </a:effectLst>
              <a:latin typeface="Avenir Next LT Pro"/>
              <a:ea typeface="Microsoft YaHei"/>
              <a:cs typeface="Arial Unicode MS"/>
            </a:endParaRPr>
          </a:p>
        </p:txBody>
      </p:sp>
      <p:pic>
        <p:nvPicPr>
          <p:cNvPr id="5" name="Image 4">
            <a:extLst>
              <a:ext uri="{FF2B5EF4-FFF2-40B4-BE49-F238E27FC236}">
                <a16:creationId xmlns:a16="http://schemas.microsoft.com/office/drawing/2014/main" id="{937D8900-BC24-4832-A727-5DB91A47905B}"/>
              </a:ext>
            </a:extLst>
          </p:cNvPr>
          <p:cNvPicPr>
            <a:picLocks noChangeAspect="1"/>
          </p:cNvPicPr>
          <p:nvPr/>
        </p:nvPicPr>
        <p:blipFill>
          <a:blip r:embed="rId4">
            <a:lum/>
            <a:alphaModFix/>
          </a:blip>
          <a:srcRect/>
          <a:stretch>
            <a:fillRect/>
          </a:stretch>
        </p:blipFill>
        <p:spPr>
          <a:xfrm>
            <a:off x="10838573" y="4862147"/>
            <a:ext cx="862185" cy="1355331"/>
          </a:xfrm>
          <a:prstGeom prst="rect">
            <a:avLst/>
          </a:prstGeom>
          <a:noFill/>
          <a:ln cap="flat">
            <a:noFill/>
          </a:ln>
        </p:spPr>
      </p:pic>
      <p:sp>
        <p:nvSpPr>
          <p:cNvPr id="6" name="ZoneTexte 6">
            <a:extLst>
              <a:ext uri="{FF2B5EF4-FFF2-40B4-BE49-F238E27FC236}">
                <a16:creationId xmlns:a16="http://schemas.microsoft.com/office/drawing/2014/main" id="{604368A0-0C61-4905-9CA6-B354F463A495}"/>
              </a:ext>
            </a:extLst>
          </p:cNvPr>
          <p:cNvSpPr txBox="1"/>
          <p:nvPr/>
        </p:nvSpPr>
        <p:spPr>
          <a:xfrm>
            <a:off x="8364418" y="5029187"/>
            <a:ext cx="2276214" cy="1191395"/>
          </a:xfrm>
          <a:prstGeom prst="rect">
            <a:avLst/>
          </a:prstGeom>
          <a:noFill/>
          <a:ln cap="flat">
            <a:noFill/>
          </a:ln>
        </p:spPr>
        <p:txBody>
          <a:bodyPr vert="horz" wrap="square" lIns="81650" tIns="40820" rIns="81650" bIns="40820" anchor="t" anchorCtr="0" compatLnSpc="0">
            <a:spAutoFit/>
          </a:bodyPr>
          <a:lstStyle/>
          <a:p>
            <a:pPr defTabSz="829544" hangingPunct="0">
              <a:defRPr sz="1800" b="1" i="0" u="none" strike="noStrike" kern="0" cap="none" spc="0" baseline="0">
                <a:solidFill>
                  <a:srgbClr val="336699"/>
                </a:solidFill>
                <a:effectLst>
                  <a:outerShdw dist="17962" dir="2700000">
                    <a:srgbClr val="000000"/>
                  </a:outerShdw>
                </a:effectLst>
                <a:uFillTx/>
                <a:latin typeface="Segoe Print" pitchFamily="2"/>
              </a:defRPr>
            </a:pPr>
            <a:r>
              <a:rPr lang="fr-FR" sz="1633" b="1">
                <a:solidFill>
                  <a:srgbClr val="336699"/>
                </a:solidFill>
                <a:effectLst>
                  <a:outerShdw dist="17962" dir="2700000">
                    <a:srgbClr val="000000"/>
                  </a:outerShdw>
                </a:effectLst>
                <a:latin typeface="Segoe Print" pitchFamily="2"/>
                <a:ea typeface="Microsoft YaHei"/>
                <a:cs typeface="Arial Unicode MS"/>
              </a:rPr>
              <a:t>Et surtout, pas de panique : demandez </a:t>
            </a:r>
          </a:p>
          <a:p>
            <a:pPr defTabSz="829544">
              <a:defRPr sz="1800" b="1" i="0" u="none" strike="noStrike" kern="0" cap="none" spc="0" baseline="0">
                <a:solidFill>
                  <a:srgbClr val="336699"/>
                </a:solidFill>
                <a:effectLst>
                  <a:outerShdw dist="17962" dir="2700000">
                    <a:srgbClr val="000000"/>
                  </a:outerShdw>
                </a:effectLst>
                <a:uFillTx/>
                <a:latin typeface="Segoe Print" pitchFamily="2"/>
              </a:defRPr>
            </a:pPr>
            <a:r>
              <a:rPr lang="fr-FR" sz="1633" b="1">
                <a:solidFill>
                  <a:srgbClr val="336699"/>
                </a:solidFill>
                <a:effectLst>
                  <a:outerShdw dist="17962" dir="2700000">
                    <a:srgbClr val="000000"/>
                  </a:outerShdw>
                </a:effectLst>
                <a:latin typeface="Segoe Print" pitchFamily="2"/>
                <a:ea typeface="Microsoft YaHei"/>
                <a:cs typeface="Arial Unicode MS"/>
              </a:rPr>
              <a:t>de l'aide !</a:t>
            </a:r>
          </a:p>
        </p:txBody>
      </p:sp>
      <p:pic>
        <p:nvPicPr>
          <p:cNvPr id="8" name="Image 11" descr="Une image contenant texte&#10;&#10;Description générée automatiquement">
            <a:extLst>
              <a:ext uri="{FF2B5EF4-FFF2-40B4-BE49-F238E27FC236}">
                <a16:creationId xmlns:a16="http://schemas.microsoft.com/office/drawing/2014/main" id="{0882FD10-D54F-4CC3-A81F-CEA3454A7F7D}"/>
              </a:ext>
            </a:extLst>
          </p:cNvPr>
          <p:cNvPicPr>
            <a:picLocks noChangeAspect="1"/>
          </p:cNvPicPr>
          <p:nvPr/>
        </p:nvPicPr>
        <p:blipFill>
          <a:blip r:embed="rId5"/>
          <a:stretch>
            <a:fillRect/>
          </a:stretch>
        </p:blipFill>
        <p:spPr>
          <a:xfrm>
            <a:off x="1240081" y="4582314"/>
            <a:ext cx="1068864" cy="816413"/>
          </a:xfrm>
          <a:prstGeom prst="rect">
            <a:avLst/>
          </a:prstGeom>
          <a:noFill/>
          <a:ln cap="flat">
            <a:noFill/>
          </a:ln>
        </p:spPr>
      </p:pic>
      <p:sp>
        <p:nvSpPr>
          <p:cNvPr id="9" name="ZoneTexte 13">
            <a:extLst>
              <a:ext uri="{FF2B5EF4-FFF2-40B4-BE49-F238E27FC236}">
                <a16:creationId xmlns:a16="http://schemas.microsoft.com/office/drawing/2014/main" id="{0B2CCDA2-D437-4B4E-952F-BCB7F99F934C}"/>
              </a:ext>
            </a:extLst>
          </p:cNvPr>
          <p:cNvSpPr txBox="1"/>
          <p:nvPr/>
        </p:nvSpPr>
        <p:spPr>
          <a:xfrm>
            <a:off x="1376807" y="4282295"/>
            <a:ext cx="1371191" cy="1424001"/>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8709">
                <a:solidFill>
                  <a:srgbClr val="FF0000"/>
                </a:solidFill>
                <a:latin typeface="Calibri"/>
                <a:cs typeface="Calibri"/>
              </a:rPr>
              <a:t>X</a:t>
            </a:r>
          </a:p>
        </p:txBody>
      </p:sp>
      <p:pic>
        <p:nvPicPr>
          <p:cNvPr id="10" name="Image 15">
            <a:extLst>
              <a:ext uri="{FF2B5EF4-FFF2-40B4-BE49-F238E27FC236}">
                <a16:creationId xmlns:a16="http://schemas.microsoft.com/office/drawing/2014/main" id="{577C5DD4-55BE-4EEE-B02B-3B698EFA98EF}"/>
              </a:ext>
            </a:extLst>
          </p:cNvPr>
          <p:cNvPicPr>
            <a:picLocks noChangeAspect="1"/>
          </p:cNvPicPr>
          <p:nvPr/>
        </p:nvPicPr>
        <p:blipFill>
          <a:blip r:embed="rId6"/>
          <a:stretch>
            <a:fillRect/>
          </a:stretch>
        </p:blipFill>
        <p:spPr>
          <a:xfrm>
            <a:off x="3348857" y="4585127"/>
            <a:ext cx="850179" cy="812049"/>
          </a:xfrm>
          <a:prstGeom prst="rect">
            <a:avLst/>
          </a:prstGeom>
          <a:noFill/>
          <a:ln cap="flat">
            <a:noFill/>
          </a:ln>
        </p:spPr>
      </p:pic>
      <p:sp>
        <p:nvSpPr>
          <p:cNvPr id="11" name="ZoneTexte 15">
            <a:extLst>
              <a:ext uri="{FF2B5EF4-FFF2-40B4-BE49-F238E27FC236}">
                <a16:creationId xmlns:a16="http://schemas.microsoft.com/office/drawing/2014/main" id="{6EC4E270-CB30-4B93-AF8D-030D66C75F84}"/>
              </a:ext>
            </a:extLst>
          </p:cNvPr>
          <p:cNvSpPr txBox="1"/>
          <p:nvPr/>
        </p:nvSpPr>
        <p:spPr>
          <a:xfrm>
            <a:off x="1848283" y="512799"/>
            <a:ext cx="4105852" cy="514649"/>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800">
                <a:solidFill>
                  <a:srgbClr val="2F5496"/>
                </a:solidFill>
                <a:latin typeface="Avenir Next LT Pro Demi"/>
              </a:rPr>
              <a:t>L'application WEB</a:t>
            </a:r>
          </a:p>
        </p:txBody>
      </p:sp>
      <p:sp>
        <p:nvSpPr>
          <p:cNvPr id="13" name="Espace réservé du numéro de diapositive 12">
            <a:extLst>
              <a:ext uri="{FF2B5EF4-FFF2-40B4-BE49-F238E27FC236}">
                <a16:creationId xmlns:a16="http://schemas.microsoft.com/office/drawing/2014/main" id="{03AE97B0-2474-4080-9F92-E47F8682FF2C}"/>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44C7A3D2-01FE-46DE-AEE3-C8D87B844F7A}" type="slidenum">
              <a:rPr sz="1633"/>
              <a:pPr algn="r" defTabSz="829544" hangingPunct="0">
                <a:defRPr sz="1800" b="0" i="0" u="none" strike="noStrike" kern="0" cap="none" spc="0" baseline="0">
                  <a:solidFill>
                    <a:srgbClr val="000000"/>
                  </a:solidFill>
                  <a:uFillTx/>
                </a:defRPr>
              </a:pPr>
              <a:t>23</a:t>
            </a:fld>
            <a:endParaRPr lang="fr-FR" sz="1270">
              <a:solidFill>
                <a:srgbClr val="000000"/>
              </a:solidFill>
              <a:latin typeface="Times New Roman" pitchFamily="18"/>
              <a:ea typeface="Arial Unicode MS" pitchFamily="2"/>
              <a:cs typeface="Tahoma" pitchFamily="2"/>
            </a:endParaRPr>
          </a:p>
        </p:txBody>
      </p:sp>
      <p:sp>
        <p:nvSpPr>
          <p:cNvPr id="14" name="Espace réservé du numéro de diapositive 13">
            <a:extLst>
              <a:ext uri="{FF2B5EF4-FFF2-40B4-BE49-F238E27FC236}">
                <a16:creationId xmlns:a16="http://schemas.microsoft.com/office/drawing/2014/main" id="{351B95AD-F3B5-48AA-8D4C-E297A8FD1B2C}"/>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36DFB19E-C518-4365-B820-46356B8A0ED9}" type="slidenum">
              <a:rPr sz="1633"/>
              <a:pPr algn="r" defTabSz="829544" hangingPunct="0">
                <a:defRPr sz="1800" b="0" i="0" u="none" strike="noStrike" kern="0" cap="none" spc="0" baseline="0">
                  <a:solidFill>
                    <a:srgbClr val="000000"/>
                  </a:solidFill>
                  <a:uFillTx/>
                </a:defRPr>
              </a:pPr>
              <a:t>23</a:t>
            </a:fld>
            <a:endParaRPr lang="fr-FR" sz="1270">
              <a:solidFill>
                <a:srgbClr val="000000"/>
              </a:solidFill>
              <a:latin typeface="Times New Roman" pitchFamily="18"/>
              <a:ea typeface="Arial Unicode MS" pitchFamily="2"/>
              <a:cs typeface="Tahoma" pitchFamily="2"/>
            </a:endParaRPr>
          </a:p>
        </p:txBody>
      </p:sp>
      <p:sp>
        <p:nvSpPr>
          <p:cNvPr id="12" name="Flèche : double flèche horizontale 11">
            <a:extLst>
              <a:ext uri="{FF2B5EF4-FFF2-40B4-BE49-F238E27FC236}">
                <a16:creationId xmlns:a16="http://schemas.microsoft.com/office/drawing/2014/main" id="{3A43B4C2-1C97-46AF-ABB6-AA5096F62C72}"/>
              </a:ext>
            </a:extLst>
          </p:cNvPr>
          <p:cNvSpPr/>
          <p:nvPr/>
        </p:nvSpPr>
        <p:spPr>
          <a:xfrm>
            <a:off x="6138411" y="5258951"/>
            <a:ext cx="1217341" cy="483219"/>
          </a:xfrm>
          <a:prstGeom prst="lef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extLst>
              <a:ext uri="{FF2B5EF4-FFF2-40B4-BE49-F238E27FC236}">
                <a16:creationId xmlns:a16="http://schemas.microsoft.com/office/drawing/2014/main" id="{A7E8F75E-C59A-47FD-8C94-F2C98F145CB8}"/>
              </a:ext>
            </a:extLst>
          </p:cNvPr>
          <p:cNvSpPr txBox="1"/>
          <p:nvPr/>
        </p:nvSpPr>
        <p:spPr>
          <a:xfrm>
            <a:off x="6629400" y="486936"/>
            <a:ext cx="476900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dirty="0">
                <a:solidFill>
                  <a:srgbClr val="7030A0"/>
                </a:solidFill>
                <a:latin typeface="Avenir Next LT Pro"/>
                <a:hlinkClick r:id="rId7">
                  <a:extLst>
                    <a:ext uri="{A12FA001-AC4F-418D-AE19-62706E023703}">
                      <ahyp:hlinkClr xmlns:ahyp="http://schemas.microsoft.com/office/drawing/2018/hyperlinkcolor" val="tx"/>
                    </a:ext>
                  </a:extLst>
                </a:hlinkClick>
              </a:rPr>
              <a:t>https://facilites-circulation.sncf.fr</a:t>
            </a:r>
            <a:endParaRPr lang="fr-FR" sz="2400">
              <a:solidFill>
                <a:srgbClr val="7030A0"/>
              </a:solidFill>
              <a:ea typeface="+mn-lt"/>
              <a:cs typeface="+mn-lt"/>
            </a:endParaRPr>
          </a:p>
        </p:txBody>
      </p:sp>
      <p:sp>
        <p:nvSpPr>
          <p:cNvPr id="18" name="Flèche : droite 17">
            <a:extLst>
              <a:ext uri="{FF2B5EF4-FFF2-40B4-BE49-F238E27FC236}">
                <a16:creationId xmlns:a16="http://schemas.microsoft.com/office/drawing/2014/main" id="{2EF53FF9-68C9-4A33-B9D4-115F8A6529B3}"/>
              </a:ext>
            </a:extLst>
          </p:cNvPr>
          <p:cNvSpPr/>
          <p:nvPr/>
        </p:nvSpPr>
        <p:spPr>
          <a:xfrm>
            <a:off x="5796133" y="588216"/>
            <a:ext cx="604024" cy="3624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8457186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3">
            <a:extLst>
              <a:ext uri="{FF2B5EF4-FFF2-40B4-BE49-F238E27FC236}">
                <a16:creationId xmlns:a16="http://schemas.microsoft.com/office/drawing/2014/main" id="{A67E3468-2E6C-4AAE-A3D0-EA3A9CEB8517}"/>
              </a:ext>
            </a:extLst>
          </p:cNvPr>
          <p:cNvSpPr txBox="1"/>
          <p:nvPr/>
        </p:nvSpPr>
        <p:spPr>
          <a:xfrm>
            <a:off x="682367" y="568032"/>
            <a:ext cx="5409478" cy="691621"/>
          </a:xfrm>
          <a:prstGeom prst="rect">
            <a:avLst/>
          </a:prstGeom>
          <a:solidFill>
            <a:srgbClr val="FFC0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150" dirty="0">
                <a:solidFill>
                  <a:srgbClr val="000000"/>
                </a:solidFill>
                <a:latin typeface="Avenir Next LT Pro"/>
              </a:rPr>
              <a:t>En amont du voyage : 0809 400 110</a:t>
            </a:r>
            <a:endParaRPr lang="fr-FR" dirty="0"/>
          </a:p>
          <a:p>
            <a:pPr algn="ctr" defTabSz="829544">
              <a:defRPr sz="1800" b="0" i="0" u="none" strike="noStrike" kern="0" cap="none" spc="0" baseline="0">
                <a:solidFill>
                  <a:srgbClr val="000000"/>
                </a:solidFill>
                <a:uFillTx/>
              </a:defRPr>
            </a:pPr>
            <a:r>
              <a:rPr lang="fr-FR" i="1" dirty="0">
                <a:cs typeface="Calibri" panose="020F0502020204030204"/>
              </a:rPr>
              <a:t>Du lundi au vendredi et de 8h30 à 17h</a:t>
            </a:r>
            <a:endParaRPr lang="fr-FR" i="1" dirty="0"/>
          </a:p>
        </p:txBody>
      </p:sp>
      <p:sp>
        <p:nvSpPr>
          <p:cNvPr id="4" name="ZoneTexte 4">
            <a:extLst>
              <a:ext uri="{FF2B5EF4-FFF2-40B4-BE49-F238E27FC236}">
                <a16:creationId xmlns:a16="http://schemas.microsoft.com/office/drawing/2014/main" id="{C5998B1C-93B9-4376-BB42-B9AD14C89DD6}"/>
              </a:ext>
            </a:extLst>
          </p:cNvPr>
          <p:cNvSpPr txBox="1"/>
          <p:nvPr/>
        </p:nvSpPr>
        <p:spPr>
          <a:xfrm>
            <a:off x="6063417" y="4809012"/>
            <a:ext cx="5409478" cy="745482"/>
          </a:xfrm>
          <a:prstGeom prst="rect">
            <a:avLst/>
          </a:prstGeom>
          <a:solidFill>
            <a:srgbClr val="92D05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150" dirty="0">
                <a:solidFill>
                  <a:srgbClr val="000000"/>
                </a:solidFill>
                <a:latin typeface="Avenir Next LT Pro"/>
              </a:rPr>
              <a:t>Voyage imminant : 09 76 47 70 00</a:t>
            </a:r>
            <a:endParaRPr lang="fr-FR" sz="2150" dirty="0"/>
          </a:p>
          <a:p>
            <a:pPr algn="ctr" defTabSz="829544">
              <a:defRPr sz="1800" b="0" i="0" u="none" strike="noStrike" kern="0" cap="none" spc="0" baseline="0">
                <a:solidFill>
                  <a:srgbClr val="000000"/>
                </a:solidFill>
                <a:uFillTx/>
              </a:defRPr>
            </a:pPr>
            <a:r>
              <a:rPr lang="fr-FR" sz="2150" i="1" dirty="0">
                <a:cs typeface="Calibri" panose="020F0502020204030204"/>
              </a:rPr>
              <a:t>7j/7 de 8h à 20h</a:t>
            </a:r>
            <a:endParaRPr lang="fr-FR" sz="2150" i="1" dirty="0"/>
          </a:p>
        </p:txBody>
      </p:sp>
      <p:sp>
        <p:nvSpPr>
          <p:cNvPr id="5" name="Explosion : 8 points 2">
            <a:extLst>
              <a:ext uri="{FF2B5EF4-FFF2-40B4-BE49-F238E27FC236}">
                <a16:creationId xmlns:a16="http://schemas.microsoft.com/office/drawing/2014/main" id="{757C0E00-B563-4A90-B4C0-A8B006E8F444}"/>
              </a:ext>
            </a:extLst>
          </p:cNvPr>
          <p:cNvSpPr/>
          <p:nvPr/>
        </p:nvSpPr>
        <p:spPr>
          <a:xfrm>
            <a:off x="8501999" y="138893"/>
            <a:ext cx="3096243" cy="2202731"/>
          </a:xfrm>
          <a:custGeom>
            <a:avLst/>
            <a:gdLst>
              <a:gd name="f0" fmla="val 10800000"/>
              <a:gd name="f1" fmla="val 5400000"/>
              <a:gd name="f2" fmla="val 180"/>
              <a:gd name="f3" fmla="val w"/>
              <a:gd name="f4" fmla="val h"/>
              <a:gd name="f5" fmla="val 0"/>
              <a:gd name="f6" fmla="val 21600"/>
              <a:gd name="f7" fmla="val 10800"/>
              <a:gd name="f8" fmla="val 5800"/>
              <a:gd name="f9" fmla="val 14522"/>
              <a:gd name="f10" fmla="val 14155"/>
              <a:gd name="f11" fmla="val 5325"/>
              <a:gd name="f12" fmla="val 18380"/>
              <a:gd name="f13" fmla="val 4457"/>
              <a:gd name="f14" fmla="val 16702"/>
              <a:gd name="f15" fmla="val 7315"/>
              <a:gd name="f16" fmla="val 21097"/>
              <a:gd name="f17" fmla="val 8137"/>
              <a:gd name="f18" fmla="val 17607"/>
              <a:gd name="f19" fmla="val 10475"/>
              <a:gd name="f20" fmla="val 13290"/>
              <a:gd name="f21" fmla="val 16837"/>
              <a:gd name="f22" fmla="val 12942"/>
              <a:gd name="f23" fmla="val 18145"/>
              <a:gd name="f24" fmla="val 18095"/>
              <a:gd name="f25" fmla="val 14020"/>
              <a:gd name="f26" fmla="val 14457"/>
              <a:gd name="f27" fmla="val 13247"/>
              <a:gd name="f28" fmla="val 19737"/>
              <a:gd name="f29" fmla="val 10532"/>
              <a:gd name="f30" fmla="val 14935"/>
              <a:gd name="f31" fmla="val 8485"/>
              <a:gd name="f32" fmla="val 7715"/>
              <a:gd name="f33" fmla="val 15627"/>
              <a:gd name="f34" fmla="val 4762"/>
              <a:gd name="f35" fmla="val 17617"/>
              <a:gd name="f36" fmla="val 5667"/>
              <a:gd name="f37" fmla="val 13937"/>
              <a:gd name="f38" fmla="val 135"/>
              <a:gd name="f39" fmla="val 14587"/>
              <a:gd name="f40" fmla="val 3722"/>
              <a:gd name="f41" fmla="val 11775"/>
              <a:gd name="f42" fmla="val 8615"/>
              <a:gd name="f43" fmla="val 4627"/>
              <a:gd name="f44" fmla="val 7617"/>
              <a:gd name="f45" fmla="val 370"/>
              <a:gd name="f46" fmla="val 2295"/>
              <a:gd name="f47" fmla="val 7312"/>
              <a:gd name="f48" fmla="val 6320"/>
              <a:gd name="f49" fmla="val 8352"/>
              <a:gd name="f50" fmla="+- 0 0 -360"/>
              <a:gd name="f51" fmla="+- 0 0 -270"/>
              <a:gd name="f52" fmla="+- 0 0 -180"/>
              <a:gd name="f53" fmla="+- 0 0 -90"/>
              <a:gd name="f54" fmla="*/ f3 1 21600"/>
              <a:gd name="f55" fmla="*/ f4 1 21600"/>
              <a:gd name="f56" fmla="+- f6 0 f5"/>
              <a:gd name="f57" fmla="*/ f50 f0 1"/>
              <a:gd name="f58" fmla="*/ f51 f0 1"/>
              <a:gd name="f59" fmla="*/ f52 f0 1"/>
              <a:gd name="f60" fmla="*/ f53 f0 1"/>
              <a:gd name="f61" fmla="*/ f56 1 21600"/>
              <a:gd name="f62" fmla="*/ f56 4627 1"/>
              <a:gd name="f63" fmla="*/ f56 8485 1"/>
              <a:gd name="f64" fmla="*/ f56 16702 1"/>
              <a:gd name="f65" fmla="*/ f56 14522 1"/>
              <a:gd name="f66" fmla="*/ f56 6320 1"/>
              <a:gd name="f67" fmla="*/ f56 8615 1"/>
              <a:gd name="f68" fmla="*/ f56 13937 1"/>
              <a:gd name="f69" fmla="*/ f56 13290 1"/>
              <a:gd name="f70" fmla="*/ f57 1 f2"/>
              <a:gd name="f71" fmla="*/ f58 1 f2"/>
              <a:gd name="f72" fmla="*/ f59 1 f2"/>
              <a:gd name="f73" fmla="*/ f60 1 f2"/>
              <a:gd name="f74" fmla="*/ f62 1 21600"/>
              <a:gd name="f75" fmla="*/ f63 1 21600"/>
              <a:gd name="f76" fmla="*/ f64 1 21600"/>
              <a:gd name="f77" fmla="*/ f65 1 21600"/>
              <a:gd name="f78" fmla="*/ f66 1 21600"/>
              <a:gd name="f79" fmla="*/ f67 1 21600"/>
              <a:gd name="f80" fmla="*/ f68 1 21600"/>
              <a:gd name="f81" fmla="*/ f69 1 21600"/>
              <a:gd name="f82" fmla="*/ f5 1 f61"/>
              <a:gd name="f83" fmla="*/ f6 1 f61"/>
              <a:gd name="f84" fmla="+- f70 0 f1"/>
              <a:gd name="f85" fmla="+- f71 0 f1"/>
              <a:gd name="f86" fmla="+- f72 0 f1"/>
              <a:gd name="f87" fmla="+- f73 0 f1"/>
              <a:gd name="f88" fmla="*/ f77 1 f61"/>
              <a:gd name="f89" fmla="*/ f79 1 f61"/>
              <a:gd name="f90" fmla="*/ f75 1 f61"/>
              <a:gd name="f91" fmla="*/ f81 1 f61"/>
              <a:gd name="f92" fmla="*/ f74 1 f61"/>
              <a:gd name="f93" fmla="*/ f76 1 f61"/>
              <a:gd name="f94" fmla="*/ f78 1 f61"/>
              <a:gd name="f95" fmla="*/ f80 1 f61"/>
              <a:gd name="f96" fmla="*/ f82 f55 1"/>
              <a:gd name="f97" fmla="*/ f82 f54 1"/>
              <a:gd name="f98" fmla="*/ f83 f55 1"/>
              <a:gd name="f99" fmla="*/ f83 f54 1"/>
              <a:gd name="f100" fmla="*/ f92 f54 1"/>
              <a:gd name="f101" fmla="*/ f93 f54 1"/>
              <a:gd name="f102" fmla="*/ f95 f55 1"/>
              <a:gd name="f103" fmla="*/ f94 f55 1"/>
              <a:gd name="f104" fmla="*/ f88 f54 1"/>
              <a:gd name="f105" fmla="*/ f89 f55 1"/>
              <a:gd name="f106" fmla="*/ f90 f54 1"/>
              <a:gd name="f107" fmla="*/ f91 f55 1"/>
            </a:gdLst>
            <a:ahLst/>
            <a:cxnLst>
              <a:cxn ang="3cd4">
                <a:pos x="hc" y="t"/>
              </a:cxn>
              <a:cxn ang="0">
                <a:pos x="r" y="vc"/>
              </a:cxn>
              <a:cxn ang="cd4">
                <a:pos x="hc" y="b"/>
              </a:cxn>
              <a:cxn ang="cd2">
                <a:pos x="l" y="vc"/>
              </a:cxn>
              <a:cxn ang="f84">
                <a:pos x="f104" y="f96"/>
              </a:cxn>
              <a:cxn ang="f85">
                <a:pos x="f97" y="f105"/>
              </a:cxn>
              <a:cxn ang="f86">
                <a:pos x="f106" y="f98"/>
              </a:cxn>
              <a:cxn ang="f87">
                <a:pos x="f99" y="f107"/>
              </a:cxn>
            </a:cxnLst>
            <a:rect l="f100" t="f103" r="f101" b="f102"/>
            <a:pathLst>
              <a:path w="21600" h="21600">
                <a:moveTo>
                  <a:pt x="f7" y="f8"/>
                </a:moveTo>
                <a:lnTo>
                  <a:pt x="f9" y="f5"/>
                </a:lnTo>
                <a:lnTo>
                  <a:pt x="f10" y="f11"/>
                </a:lnTo>
                <a:lnTo>
                  <a:pt x="f12" y="f13"/>
                </a:lnTo>
                <a:lnTo>
                  <a:pt x="f14" y="f15"/>
                </a:lnTo>
                <a:lnTo>
                  <a:pt x="f16" y="f17"/>
                </a:lnTo>
                <a:lnTo>
                  <a:pt x="f18" y="f19"/>
                </a:lnTo>
                <a:lnTo>
                  <a:pt x="f6" y="f20"/>
                </a:lnTo>
                <a:lnTo>
                  <a:pt x="f21" y="f22"/>
                </a:lnTo>
                <a:lnTo>
                  <a:pt x="f23" y="f24"/>
                </a:lnTo>
                <a:lnTo>
                  <a:pt x="f25" y="f26"/>
                </a:lnTo>
                <a:lnTo>
                  <a:pt x="f27" y="f28"/>
                </a:lnTo>
                <a:lnTo>
                  <a:pt x="f29" y="f30"/>
                </a:lnTo>
                <a:lnTo>
                  <a:pt x="f31" y="f6"/>
                </a:lnTo>
                <a:lnTo>
                  <a:pt x="f32" y="f33"/>
                </a:lnTo>
                <a:lnTo>
                  <a:pt x="f34" y="f35"/>
                </a:lnTo>
                <a:lnTo>
                  <a:pt x="f36" y="f37"/>
                </a:lnTo>
                <a:lnTo>
                  <a:pt x="f38" y="f39"/>
                </a:lnTo>
                <a:lnTo>
                  <a:pt x="f40" y="f41"/>
                </a:lnTo>
                <a:lnTo>
                  <a:pt x="f5" y="f42"/>
                </a:lnTo>
                <a:lnTo>
                  <a:pt x="f43" y="f44"/>
                </a:lnTo>
                <a:lnTo>
                  <a:pt x="f45" y="f46"/>
                </a:lnTo>
                <a:lnTo>
                  <a:pt x="f47" y="f48"/>
                </a:lnTo>
                <a:lnTo>
                  <a:pt x="f49" y="f46"/>
                </a:lnTo>
                <a:close/>
              </a:path>
            </a:pathLst>
          </a:custGeom>
          <a:solidFill>
            <a:srgbClr val="00B0F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r>
              <a:rPr lang="fr-FR" sz="2177" kern="0">
                <a:solidFill>
                  <a:srgbClr val="FFFFFF"/>
                </a:solidFill>
                <a:latin typeface="Avenir Next LT Pro"/>
                <a:cs typeface="Calibri"/>
              </a:rPr>
              <a:t>Rassurez-vous !</a:t>
            </a:r>
            <a:endParaRPr lang="fr-FR" sz="2177">
              <a:solidFill>
                <a:srgbClr val="FFFFFF"/>
              </a:solidFill>
              <a:latin typeface="Avenir Next LT Pro"/>
            </a:endParaRPr>
          </a:p>
        </p:txBody>
      </p:sp>
      <p:sp>
        <p:nvSpPr>
          <p:cNvPr id="6" name="Explosion : 8 points 2">
            <a:extLst>
              <a:ext uri="{FF2B5EF4-FFF2-40B4-BE49-F238E27FC236}">
                <a16:creationId xmlns:a16="http://schemas.microsoft.com/office/drawing/2014/main" id="{32BE07C7-92E8-4BB2-8A39-9C11F1D57EEB}"/>
              </a:ext>
            </a:extLst>
          </p:cNvPr>
          <p:cNvSpPr/>
          <p:nvPr/>
        </p:nvSpPr>
        <p:spPr>
          <a:xfrm>
            <a:off x="682264" y="2307241"/>
            <a:ext cx="4112432" cy="4020475"/>
          </a:xfrm>
          <a:custGeom>
            <a:avLst/>
            <a:gdLst>
              <a:gd name="f0" fmla="val 10800000"/>
              <a:gd name="f1" fmla="val 5400000"/>
              <a:gd name="f2" fmla="val 180"/>
              <a:gd name="f3" fmla="val w"/>
              <a:gd name="f4" fmla="val h"/>
              <a:gd name="f5" fmla="val 0"/>
              <a:gd name="f6" fmla="val 21600"/>
              <a:gd name="f7" fmla="val 10800"/>
              <a:gd name="f8" fmla="val 5800"/>
              <a:gd name="f9" fmla="val 14522"/>
              <a:gd name="f10" fmla="val 14155"/>
              <a:gd name="f11" fmla="val 5325"/>
              <a:gd name="f12" fmla="val 18380"/>
              <a:gd name="f13" fmla="val 4457"/>
              <a:gd name="f14" fmla="val 16702"/>
              <a:gd name="f15" fmla="val 7315"/>
              <a:gd name="f16" fmla="val 21097"/>
              <a:gd name="f17" fmla="val 8137"/>
              <a:gd name="f18" fmla="val 17607"/>
              <a:gd name="f19" fmla="val 10475"/>
              <a:gd name="f20" fmla="val 13290"/>
              <a:gd name="f21" fmla="val 16837"/>
              <a:gd name="f22" fmla="val 12942"/>
              <a:gd name="f23" fmla="val 18145"/>
              <a:gd name="f24" fmla="val 18095"/>
              <a:gd name="f25" fmla="val 14020"/>
              <a:gd name="f26" fmla="val 14457"/>
              <a:gd name="f27" fmla="val 13247"/>
              <a:gd name="f28" fmla="val 19737"/>
              <a:gd name="f29" fmla="val 10532"/>
              <a:gd name="f30" fmla="val 14935"/>
              <a:gd name="f31" fmla="val 8485"/>
              <a:gd name="f32" fmla="val 7715"/>
              <a:gd name="f33" fmla="val 15627"/>
              <a:gd name="f34" fmla="val 4762"/>
              <a:gd name="f35" fmla="val 17617"/>
              <a:gd name="f36" fmla="val 5667"/>
              <a:gd name="f37" fmla="val 13937"/>
              <a:gd name="f38" fmla="val 135"/>
              <a:gd name="f39" fmla="val 14587"/>
              <a:gd name="f40" fmla="val 3722"/>
              <a:gd name="f41" fmla="val 11775"/>
              <a:gd name="f42" fmla="val 8615"/>
              <a:gd name="f43" fmla="val 4627"/>
              <a:gd name="f44" fmla="val 7617"/>
              <a:gd name="f45" fmla="val 370"/>
              <a:gd name="f46" fmla="val 2295"/>
              <a:gd name="f47" fmla="val 7312"/>
              <a:gd name="f48" fmla="val 6320"/>
              <a:gd name="f49" fmla="val 8352"/>
              <a:gd name="f50" fmla="+- 0 0 -360"/>
              <a:gd name="f51" fmla="+- 0 0 -270"/>
              <a:gd name="f52" fmla="+- 0 0 -180"/>
              <a:gd name="f53" fmla="+- 0 0 -90"/>
              <a:gd name="f54" fmla="*/ f3 1 21600"/>
              <a:gd name="f55" fmla="*/ f4 1 21600"/>
              <a:gd name="f56" fmla="+- f6 0 f5"/>
              <a:gd name="f57" fmla="*/ f50 f0 1"/>
              <a:gd name="f58" fmla="*/ f51 f0 1"/>
              <a:gd name="f59" fmla="*/ f52 f0 1"/>
              <a:gd name="f60" fmla="*/ f53 f0 1"/>
              <a:gd name="f61" fmla="*/ f56 1 21600"/>
              <a:gd name="f62" fmla="*/ f56 4627 1"/>
              <a:gd name="f63" fmla="*/ f56 8485 1"/>
              <a:gd name="f64" fmla="*/ f56 16702 1"/>
              <a:gd name="f65" fmla="*/ f56 14522 1"/>
              <a:gd name="f66" fmla="*/ f56 6320 1"/>
              <a:gd name="f67" fmla="*/ f56 8615 1"/>
              <a:gd name="f68" fmla="*/ f56 13937 1"/>
              <a:gd name="f69" fmla="*/ f56 13290 1"/>
              <a:gd name="f70" fmla="*/ f57 1 f2"/>
              <a:gd name="f71" fmla="*/ f58 1 f2"/>
              <a:gd name="f72" fmla="*/ f59 1 f2"/>
              <a:gd name="f73" fmla="*/ f60 1 f2"/>
              <a:gd name="f74" fmla="*/ f62 1 21600"/>
              <a:gd name="f75" fmla="*/ f63 1 21600"/>
              <a:gd name="f76" fmla="*/ f64 1 21600"/>
              <a:gd name="f77" fmla="*/ f65 1 21600"/>
              <a:gd name="f78" fmla="*/ f66 1 21600"/>
              <a:gd name="f79" fmla="*/ f67 1 21600"/>
              <a:gd name="f80" fmla="*/ f68 1 21600"/>
              <a:gd name="f81" fmla="*/ f69 1 21600"/>
              <a:gd name="f82" fmla="*/ f5 1 f61"/>
              <a:gd name="f83" fmla="*/ f6 1 f61"/>
              <a:gd name="f84" fmla="+- f70 0 f1"/>
              <a:gd name="f85" fmla="+- f71 0 f1"/>
              <a:gd name="f86" fmla="+- f72 0 f1"/>
              <a:gd name="f87" fmla="+- f73 0 f1"/>
              <a:gd name="f88" fmla="*/ f77 1 f61"/>
              <a:gd name="f89" fmla="*/ f79 1 f61"/>
              <a:gd name="f90" fmla="*/ f75 1 f61"/>
              <a:gd name="f91" fmla="*/ f81 1 f61"/>
              <a:gd name="f92" fmla="*/ f74 1 f61"/>
              <a:gd name="f93" fmla="*/ f76 1 f61"/>
              <a:gd name="f94" fmla="*/ f78 1 f61"/>
              <a:gd name="f95" fmla="*/ f80 1 f61"/>
              <a:gd name="f96" fmla="*/ f82 f55 1"/>
              <a:gd name="f97" fmla="*/ f82 f54 1"/>
              <a:gd name="f98" fmla="*/ f83 f55 1"/>
              <a:gd name="f99" fmla="*/ f83 f54 1"/>
              <a:gd name="f100" fmla="*/ f92 f54 1"/>
              <a:gd name="f101" fmla="*/ f93 f54 1"/>
              <a:gd name="f102" fmla="*/ f95 f55 1"/>
              <a:gd name="f103" fmla="*/ f94 f55 1"/>
              <a:gd name="f104" fmla="*/ f88 f54 1"/>
              <a:gd name="f105" fmla="*/ f89 f55 1"/>
              <a:gd name="f106" fmla="*/ f90 f54 1"/>
              <a:gd name="f107" fmla="*/ f91 f55 1"/>
            </a:gdLst>
            <a:ahLst/>
            <a:cxnLst>
              <a:cxn ang="3cd4">
                <a:pos x="hc" y="t"/>
              </a:cxn>
              <a:cxn ang="0">
                <a:pos x="r" y="vc"/>
              </a:cxn>
              <a:cxn ang="cd4">
                <a:pos x="hc" y="b"/>
              </a:cxn>
              <a:cxn ang="cd2">
                <a:pos x="l" y="vc"/>
              </a:cxn>
              <a:cxn ang="f84">
                <a:pos x="f104" y="f96"/>
              </a:cxn>
              <a:cxn ang="f85">
                <a:pos x="f97" y="f105"/>
              </a:cxn>
              <a:cxn ang="f86">
                <a:pos x="f106" y="f98"/>
              </a:cxn>
              <a:cxn ang="f87">
                <a:pos x="f99" y="f107"/>
              </a:cxn>
            </a:cxnLst>
            <a:rect l="f100" t="f103" r="f101" b="f102"/>
            <a:pathLst>
              <a:path w="21600" h="21600">
                <a:moveTo>
                  <a:pt x="f7" y="f8"/>
                </a:moveTo>
                <a:lnTo>
                  <a:pt x="f9" y="f5"/>
                </a:lnTo>
                <a:lnTo>
                  <a:pt x="f10" y="f11"/>
                </a:lnTo>
                <a:lnTo>
                  <a:pt x="f12" y="f13"/>
                </a:lnTo>
                <a:lnTo>
                  <a:pt x="f14" y="f15"/>
                </a:lnTo>
                <a:lnTo>
                  <a:pt x="f16" y="f17"/>
                </a:lnTo>
                <a:lnTo>
                  <a:pt x="f18" y="f19"/>
                </a:lnTo>
                <a:lnTo>
                  <a:pt x="f6" y="f20"/>
                </a:lnTo>
                <a:lnTo>
                  <a:pt x="f21" y="f22"/>
                </a:lnTo>
                <a:lnTo>
                  <a:pt x="f23" y="f24"/>
                </a:lnTo>
                <a:lnTo>
                  <a:pt x="f25" y="f26"/>
                </a:lnTo>
                <a:lnTo>
                  <a:pt x="f27" y="f28"/>
                </a:lnTo>
                <a:lnTo>
                  <a:pt x="f29" y="f30"/>
                </a:lnTo>
                <a:lnTo>
                  <a:pt x="f31" y="f6"/>
                </a:lnTo>
                <a:lnTo>
                  <a:pt x="f32" y="f33"/>
                </a:lnTo>
                <a:lnTo>
                  <a:pt x="f34" y="f35"/>
                </a:lnTo>
                <a:lnTo>
                  <a:pt x="f36" y="f37"/>
                </a:lnTo>
                <a:lnTo>
                  <a:pt x="f38" y="f39"/>
                </a:lnTo>
                <a:lnTo>
                  <a:pt x="f40" y="f41"/>
                </a:lnTo>
                <a:lnTo>
                  <a:pt x="f5" y="f42"/>
                </a:lnTo>
                <a:lnTo>
                  <a:pt x="f43" y="f44"/>
                </a:lnTo>
                <a:lnTo>
                  <a:pt x="f45" y="f46"/>
                </a:lnTo>
                <a:lnTo>
                  <a:pt x="f47" y="f48"/>
                </a:lnTo>
                <a:lnTo>
                  <a:pt x="f49" y="f46"/>
                </a:lnTo>
                <a:close/>
              </a:path>
            </a:pathLst>
          </a:custGeom>
          <a:solidFill>
            <a:srgbClr val="92D05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r>
              <a:rPr lang="fr-FR" sz="2400" kern="0" dirty="0">
                <a:latin typeface="Avenir Next LT Pro Demi"/>
                <a:cs typeface="Calibri"/>
              </a:rPr>
              <a:t>2 lignes téléphoniques pour vous aider !</a:t>
            </a:r>
            <a:endParaRPr lang="fr-FR" sz="2400" dirty="0">
              <a:latin typeface="Avenir Next LT Pro Demi"/>
            </a:endParaRPr>
          </a:p>
        </p:txBody>
      </p:sp>
      <p:sp>
        <p:nvSpPr>
          <p:cNvPr id="7" name="Espace réservé du numéro de diapositive 6">
            <a:extLst>
              <a:ext uri="{FF2B5EF4-FFF2-40B4-BE49-F238E27FC236}">
                <a16:creationId xmlns:a16="http://schemas.microsoft.com/office/drawing/2014/main" id="{920A48E2-73B8-4028-9664-A1888ACEDCDF}"/>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F5EA35D3-5F81-4140-AF40-278C65F3CFEF}" type="slidenum">
              <a:rPr sz="1633"/>
              <a:pPr algn="r" defTabSz="829544" hangingPunct="0">
                <a:defRPr sz="1800" b="0" i="0" u="none" strike="noStrike" kern="0" cap="none" spc="0" baseline="0">
                  <a:solidFill>
                    <a:srgbClr val="000000"/>
                  </a:solidFill>
                  <a:uFillTx/>
                </a:defRPr>
              </a:pPr>
              <a:t>24</a:t>
            </a:fld>
            <a:endParaRPr lang="fr-FR" sz="1270">
              <a:solidFill>
                <a:srgbClr val="000000"/>
              </a:solidFill>
              <a:latin typeface="Times New Roman" pitchFamily="18"/>
              <a:ea typeface="Arial Unicode MS" pitchFamily="2"/>
              <a:cs typeface="Tahoma" pitchFamily="2"/>
            </a:endParaRPr>
          </a:p>
        </p:txBody>
      </p:sp>
      <p:pic>
        <p:nvPicPr>
          <p:cNvPr id="8" name="Image 8">
            <a:extLst>
              <a:ext uri="{FF2B5EF4-FFF2-40B4-BE49-F238E27FC236}">
                <a16:creationId xmlns:a16="http://schemas.microsoft.com/office/drawing/2014/main" id="{2A96D8CF-B07C-43FD-A90E-96E331E92D38}"/>
              </a:ext>
            </a:extLst>
          </p:cNvPr>
          <p:cNvPicPr>
            <a:picLocks noChangeAspect="1"/>
          </p:cNvPicPr>
          <p:nvPr/>
        </p:nvPicPr>
        <p:blipFill>
          <a:blip r:embed="rId2"/>
          <a:stretch>
            <a:fillRect/>
          </a:stretch>
        </p:blipFill>
        <p:spPr>
          <a:xfrm>
            <a:off x="5488068" y="2259941"/>
            <a:ext cx="1214198" cy="954225"/>
          </a:xfrm>
          <a:prstGeom prst="rect">
            <a:avLst/>
          </a:prstGeom>
        </p:spPr>
      </p:pic>
      <p:pic>
        <p:nvPicPr>
          <p:cNvPr id="2" name="Image 8" descr="Une image contenant texte, équipement électronique, calculatrice&#10;&#10;Description générée automatiquement">
            <a:extLst>
              <a:ext uri="{FF2B5EF4-FFF2-40B4-BE49-F238E27FC236}">
                <a16:creationId xmlns:a16="http://schemas.microsoft.com/office/drawing/2014/main" id="{3874617F-C89E-457C-B72F-E1DF157AB679}"/>
              </a:ext>
            </a:extLst>
          </p:cNvPr>
          <p:cNvPicPr>
            <a:picLocks noChangeAspect="1"/>
          </p:cNvPicPr>
          <p:nvPr/>
        </p:nvPicPr>
        <p:blipFill>
          <a:blip r:embed="rId3"/>
          <a:stretch>
            <a:fillRect/>
          </a:stretch>
        </p:blipFill>
        <p:spPr>
          <a:xfrm>
            <a:off x="7530790" y="2466278"/>
            <a:ext cx="1841810" cy="1841810"/>
          </a:xfrm>
          <a:prstGeom prst="rect">
            <a:avLst/>
          </a:prstGeom>
        </p:spPr>
      </p:pic>
    </p:spTree>
    <p:extLst>
      <p:ext uri="{BB962C8B-B14F-4D97-AF65-F5344CB8AC3E}">
        <p14:creationId xmlns:p14="http://schemas.microsoft.com/office/powerpoint/2010/main" val="28745419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4E0027DF-D7AF-4C22-857B-60D378EAB52E}"/>
              </a:ext>
            </a:extLst>
          </p:cNvPr>
          <p:cNvSpPr txBox="1"/>
          <p:nvPr/>
        </p:nvSpPr>
        <p:spPr>
          <a:xfrm>
            <a:off x="1864817" y="3158014"/>
            <a:ext cx="8467370" cy="1807311"/>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800">
                <a:solidFill>
                  <a:srgbClr val="000000"/>
                </a:solidFill>
                <a:latin typeface="Avenir Next LT Pro"/>
              </a:rPr>
              <a:t>Êtes-vous prêt ?</a:t>
            </a:r>
          </a:p>
          <a:p>
            <a:pPr defTabSz="829544">
              <a:defRPr sz="1800" b="0" i="0" u="none" strike="noStrike" kern="0" cap="none" spc="0" baseline="0">
                <a:solidFill>
                  <a:srgbClr val="000000"/>
                </a:solidFill>
                <a:uFillTx/>
              </a:defRPr>
            </a:pPr>
            <a:endParaRPr lang="fr-FR" sz="2800">
              <a:solidFill>
                <a:srgbClr val="000000"/>
              </a:solidFill>
              <a:latin typeface="Avenir Next LT Pro"/>
              <a:cs typeface="Calibri"/>
            </a:endParaRPr>
          </a:p>
          <a:p>
            <a:pPr defTabSz="829544">
              <a:defRPr sz="1800" b="0" i="0" u="none" strike="noStrike" kern="0" cap="none" spc="0" baseline="0">
                <a:solidFill>
                  <a:srgbClr val="000000"/>
                </a:solidFill>
                <a:uFillTx/>
              </a:defRPr>
            </a:pPr>
            <a:r>
              <a:rPr lang="fr-FR" sz="2800">
                <a:solidFill>
                  <a:srgbClr val="000000"/>
                </a:solidFill>
                <a:latin typeface="Avenir Next LT Pro"/>
                <a:cs typeface="Calibri"/>
              </a:rPr>
              <a:t>Rendez-vous sur </a:t>
            </a:r>
            <a:r>
              <a:rPr lang="fr-FR" sz="2800">
                <a:solidFill>
                  <a:srgbClr val="000000"/>
                </a:solidFill>
                <a:latin typeface="Avenir Next LT Pro"/>
                <a:cs typeface="Calibri"/>
                <a:hlinkClick r:id="rId2"/>
              </a:rPr>
              <a:t>https://facilites-circulation.sncf.fr</a:t>
            </a:r>
            <a:endParaRPr lang="fr-FR" sz="2800">
              <a:solidFill>
                <a:srgbClr val="000000"/>
              </a:solidFill>
              <a:latin typeface="Avenir Next LT Pro"/>
              <a:cs typeface="Calibri"/>
            </a:endParaRPr>
          </a:p>
          <a:p>
            <a:pPr defTabSz="829544">
              <a:defRPr sz="1800" b="0" i="0" u="none" strike="noStrike" kern="0" cap="none" spc="0" baseline="0">
                <a:solidFill>
                  <a:srgbClr val="000000"/>
                </a:solidFill>
                <a:uFillTx/>
              </a:defRPr>
            </a:pPr>
            <a:endParaRPr lang="fr-FR" sz="2800">
              <a:solidFill>
                <a:srgbClr val="000000"/>
              </a:solidFill>
              <a:latin typeface="Avenir Next LT Pro"/>
              <a:cs typeface="Calibri"/>
            </a:endParaRPr>
          </a:p>
        </p:txBody>
      </p:sp>
      <p:sp>
        <p:nvSpPr>
          <p:cNvPr id="3" name="ZoneTexte 2">
            <a:extLst>
              <a:ext uri="{FF2B5EF4-FFF2-40B4-BE49-F238E27FC236}">
                <a16:creationId xmlns:a16="http://schemas.microsoft.com/office/drawing/2014/main" id="{B0173EC7-0AB7-4765-8A23-A869BEF8FDB5}"/>
              </a:ext>
            </a:extLst>
          </p:cNvPr>
          <p:cNvSpPr txBox="1"/>
          <p:nvPr/>
        </p:nvSpPr>
        <p:spPr>
          <a:xfrm>
            <a:off x="2339043" y="941131"/>
            <a:ext cx="7521560" cy="977212"/>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903">
                <a:solidFill>
                  <a:srgbClr val="7030A0"/>
                </a:solidFill>
                <a:latin typeface="Avenir Next LT Pro"/>
              </a:rPr>
              <a:t>Au bas du courrier OPTIM'SERVICES de début décembre 2021, il est mentionné :</a:t>
            </a:r>
          </a:p>
        </p:txBody>
      </p:sp>
      <p:sp>
        <p:nvSpPr>
          <p:cNvPr id="6" name="Espace réservé du numéro de diapositive 5">
            <a:extLst>
              <a:ext uri="{FF2B5EF4-FFF2-40B4-BE49-F238E27FC236}">
                <a16:creationId xmlns:a16="http://schemas.microsoft.com/office/drawing/2014/main" id="{DF3C2016-3033-4698-AFC9-E072BD20E10A}"/>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4B61210-C332-4B43-9246-89B5B893A362}" type="slidenum">
              <a:rPr sz="1633"/>
              <a:pPr algn="r" defTabSz="829544" hangingPunct="0">
                <a:defRPr sz="1800" b="0" i="0" u="none" strike="noStrike" kern="0" cap="none" spc="0" baseline="0">
                  <a:solidFill>
                    <a:srgbClr val="000000"/>
                  </a:solidFill>
                  <a:uFillTx/>
                </a:defRPr>
              </a:pPr>
              <a:t>25</a:t>
            </a:fld>
            <a:endParaRPr lang="fr-FR" sz="1270">
              <a:solidFill>
                <a:srgbClr val="000000"/>
              </a:solidFill>
              <a:latin typeface="Times New Roman" pitchFamily="18"/>
              <a:ea typeface="Arial Unicode MS" pitchFamily="2"/>
              <a:cs typeface="Tahoma" pitchFamily="2"/>
            </a:endParaRPr>
          </a:p>
        </p:txBody>
      </p:sp>
      <p:pic>
        <p:nvPicPr>
          <p:cNvPr id="7" name="Image 7" descr="Une image contenant texte, clipart, graphiques vectoriels&#10;&#10;Description générée automatiquement">
            <a:extLst>
              <a:ext uri="{FF2B5EF4-FFF2-40B4-BE49-F238E27FC236}">
                <a16:creationId xmlns:a16="http://schemas.microsoft.com/office/drawing/2014/main" id="{64C555C2-899F-4A7D-859C-575D576C46FC}"/>
              </a:ext>
            </a:extLst>
          </p:cNvPr>
          <p:cNvPicPr>
            <a:picLocks noChangeAspect="1"/>
          </p:cNvPicPr>
          <p:nvPr/>
        </p:nvPicPr>
        <p:blipFill>
          <a:blip r:embed="rId3"/>
          <a:stretch>
            <a:fillRect/>
          </a:stretch>
        </p:blipFill>
        <p:spPr>
          <a:xfrm>
            <a:off x="7400692" y="5590758"/>
            <a:ext cx="2027664" cy="815337"/>
          </a:xfrm>
          <a:prstGeom prst="rect">
            <a:avLst/>
          </a:prstGeom>
        </p:spPr>
      </p:pic>
    </p:spTree>
    <p:extLst>
      <p:ext uri="{BB962C8B-B14F-4D97-AF65-F5344CB8AC3E}">
        <p14:creationId xmlns:p14="http://schemas.microsoft.com/office/powerpoint/2010/main" val="12861334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6">
            <a:extLst>
              <a:ext uri="{FF2B5EF4-FFF2-40B4-BE49-F238E27FC236}">
                <a16:creationId xmlns:a16="http://schemas.microsoft.com/office/drawing/2014/main" id="{2F45E814-123D-4F74-8718-9079EF413C01}"/>
              </a:ext>
            </a:extLst>
          </p:cNvPr>
          <p:cNvPicPr>
            <a:picLocks noChangeAspect="1"/>
          </p:cNvPicPr>
          <p:nvPr/>
        </p:nvPicPr>
        <p:blipFill>
          <a:blip r:embed="rId2"/>
          <a:stretch>
            <a:fillRect/>
          </a:stretch>
        </p:blipFill>
        <p:spPr>
          <a:xfrm>
            <a:off x="1766871" y="362022"/>
            <a:ext cx="4263835" cy="1870816"/>
          </a:xfrm>
          <a:prstGeom prst="rect">
            <a:avLst/>
          </a:prstGeom>
          <a:noFill/>
          <a:ln cap="flat">
            <a:noFill/>
          </a:ln>
        </p:spPr>
      </p:pic>
      <p:pic>
        <p:nvPicPr>
          <p:cNvPr id="3" name="Image 7" descr="Une image contenant texte&#10;&#10;Description générée automatiquement">
            <a:extLst>
              <a:ext uri="{FF2B5EF4-FFF2-40B4-BE49-F238E27FC236}">
                <a16:creationId xmlns:a16="http://schemas.microsoft.com/office/drawing/2014/main" id="{A26193F5-7437-4CEA-AC2F-D1E9151DD6C1}"/>
              </a:ext>
            </a:extLst>
          </p:cNvPr>
          <p:cNvPicPr>
            <a:picLocks noChangeAspect="1"/>
          </p:cNvPicPr>
          <p:nvPr/>
        </p:nvPicPr>
        <p:blipFill>
          <a:blip r:embed="rId3"/>
          <a:stretch>
            <a:fillRect/>
          </a:stretch>
        </p:blipFill>
        <p:spPr>
          <a:xfrm>
            <a:off x="4153511" y="2534239"/>
            <a:ext cx="6018335" cy="4075035"/>
          </a:xfrm>
          <a:prstGeom prst="rect">
            <a:avLst/>
          </a:prstGeom>
          <a:noFill/>
          <a:ln cap="flat">
            <a:noFill/>
          </a:ln>
        </p:spPr>
      </p:pic>
      <p:sp>
        <p:nvSpPr>
          <p:cNvPr id="4" name="ZoneTexte 7">
            <a:extLst>
              <a:ext uri="{FF2B5EF4-FFF2-40B4-BE49-F238E27FC236}">
                <a16:creationId xmlns:a16="http://schemas.microsoft.com/office/drawing/2014/main" id="{5E9A3BF5-4CBE-4063-A63E-FEB4D0FAA445}"/>
              </a:ext>
            </a:extLst>
          </p:cNvPr>
          <p:cNvSpPr txBox="1"/>
          <p:nvPr/>
        </p:nvSpPr>
        <p:spPr>
          <a:xfrm>
            <a:off x="6065944" y="1062"/>
            <a:ext cx="4262682" cy="1926190"/>
          </a:xfrm>
          <a:prstGeom prst="rect">
            <a:avLst/>
          </a:prstGeom>
          <a:noFill/>
          <a:ln cap="flat">
            <a:noFill/>
          </a:ln>
        </p:spPr>
        <p:txBody>
          <a:bodyPr vert="horz" wrap="square" lIns="82953" tIns="41476" rIns="82953" bIns="41476" anchor="t" anchorCtr="0" compatLnSpc="1">
            <a:spAutoFit/>
          </a:bodyPr>
          <a:lstStyle/>
          <a:p>
            <a:pPr defTabSz="829544">
              <a:lnSpc>
                <a:spcPct val="150000"/>
              </a:lnSpc>
              <a:defRPr sz="1800" b="0" i="0" u="none" strike="noStrike" kern="0" cap="none" spc="0" baseline="0">
                <a:solidFill>
                  <a:srgbClr val="000000"/>
                </a:solidFill>
                <a:uFillTx/>
              </a:defRPr>
            </a:pPr>
            <a:r>
              <a:rPr lang="fr-FR" sz="1633">
                <a:solidFill>
                  <a:srgbClr val="000000"/>
                </a:solidFill>
                <a:latin typeface="Avenir Next LT Pro"/>
              </a:rPr>
              <a:t>Vous allez sur votre moteur de recherche :</a:t>
            </a:r>
            <a:endParaRPr lang="fr-FR" sz="1633">
              <a:solidFill>
                <a:srgbClr val="000000"/>
              </a:solidFill>
              <a:latin typeface="Calibri"/>
            </a:endParaRPr>
          </a:p>
          <a:p>
            <a:pPr defTabSz="829544">
              <a:lnSpc>
                <a:spcPct val="150000"/>
              </a:lnSpc>
              <a:defRPr sz="1800" b="0" i="0" u="none" strike="noStrike" kern="0" cap="none" spc="0" baseline="0">
                <a:solidFill>
                  <a:srgbClr val="000000"/>
                </a:solidFill>
                <a:uFillTx/>
              </a:defRPr>
            </a:pPr>
            <a:r>
              <a:rPr lang="fr-FR" sz="1633">
                <a:solidFill>
                  <a:srgbClr val="000000"/>
                </a:solidFill>
                <a:latin typeface="Avenir Next LT Pro"/>
                <a:cs typeface="Calibri"/>
              </a:rPr>
              <a:t>Google, etc...</a:t>
            </a:r>
          </a:p>
          <a:p>
            <a:pPr defTabSz="829544">
              <a:lnSpc>
                <a:spcPct val="150000"/>
              </a:lnSpc>
              <a:defRPr sz="1800" b="0" i="0" u="none" strike="noStrike" kern="0" cap="none" spc="0" baseline="0">
                <a:solidFill>
                  <a:srgbClr val="000000"/>
                </a:solidFill>
                <a:uFillTx/>
              </a:defRPr>
            </a:pPr>
            <a:endParaRPr lang="fr-FR" sz="1633">
              <a:solidFill>
                <a:srgbClr val="000000"/>
              </a:solidFill>
              <a:latin typeface="Avenir Next LT Pro"/>
              <a:cs typeface="Calibri"/>
            </a:endParaRPr>
          </a:p>
          <a:p>
            <a:pPr defTabSz="829544">
              <a:lnSpc>
                <a:spcPct val="150000"/>
              </a:lnSpc>
              <a:defRPr sz="1800" b="0" i="0" u="none" strike="noStrike" kern="0" cap="none" spc="0" baseline="0">
                <a:solidFill>
                  <a:srgbClr val="000000"/>
                </a:solidFill>
                <a:uFillTx/>
              </a:defRPr>
            </a:pPr>
            <a:r>
              <a:rPr lang="fr-FR" sz="1633">
                <a:solidFill>
                  <a:srgbClr val="000000"/>
                </a:solidFill>
                <a:latin typeface="Avenir Next LT Pro"/>
                <a:cs typeface="Calibri"/>
              </a:rPr>
              <a:t>Vous saisissez tout simplement :</a:t>
            </a:r>
          </a:p>
          <a:p>
            <a:pPr defTabSz="829544">
              <a:lnSpc>
                <a:spcPct val="150000"/>
              </a:lnSpc>
              <a:defRPr sz="1800" b="0" i="0" u="none" strike="noStrike" kern="0" cap="none" spc="0" baseline="0">
                <a:solidFill>
                  <a:srgbClr val="000000"/>
                </a:solidFill>
                <a:uFillTx/>
              </a:defRPr>
            </a:pPr>
            <a:r>
              <a:rPr lang="fr-FR" sz="1633">
                <a:solidFill>
                  <a:srgbClr val="000000"/>
                </a:solidFill>
                <a:latin typeface="Avenir Next LT Pro"/>
                <a:cs typeface="Calibri"/>
              </a:rPr>
              <a:t>facilités de circulation SNCF </a:t>
            </a:r>
            <a:r>
              <a:rPr lang="fr-FR" sz="1633">
                <a:solidFill>
                  <a:srgbClr val="000000"/>
                </a:solidFill>
                <a:highlight>
                  <a:srgbClr val="FFFF00"/>
                </a:highlight>
                <a:latin typeface="Avenir Next LT Pro"/>
                <a:cs typeface="Calibri"/>
              </a:rPr>
              <a:t>et ENTRÉE </a:t>
            </a:r>
          </a:p>
        </p:txBody>
      </p:sp>
      <p:sp>
        <p:nvSpPr>
          <p:cNvPr id="5" name="ZoneTexte 8">
            <a:extLst>
              <a:ext uri="{FF2B5EF4-FFF2-40B4-BE49-F238E27FC236}">
                <a16:creationId xmlns:a16="http://schemas.microsoft.com/office/drawing/2014/main" id="{39387127-1E2E-40BF-A1B6-ED44A284C540}"/>
              </a:ext>
            </a:extLst>
          </p:cNvPr>
          <p:cNvSpPr txBox="1"/>
          <p:nvPr/>
        </p:nvSpPr>
        <p:spPr>
          <a:xfrm>
            <a:off x="776840" y="4365340"/>
            <a:ext cx="2988462" cy="1174958"/>
          </a:xfrm>
          <a:prstGeom prst="rect">
            <a:avLst/>
          </a:prstGeom>
          <a:noFill/>
          <a:ln cap="flat">
            <a:noFill/>
          </a:ln>
        </p:spPr>
        <p:txBody>
          <a:bodyPr vert="horz" wrap="square" lIns="82953" tIns="41476" rIns="82953" bIns="41476" anchor="t" anchorCtr="0" compatLnSpc="1">
            <a:spAutoFit/>
          </a:bodyPr>
          <a:lstStyle/>
          <a:p>
            <a:pPr defTabSz="829544">
              <a:lnSpc>
                <a:spcPct val="150000"/>
              </a:lnSpc>
              <a:defRPr sz="1800" b="0" i="0" u="none" strike="noStrike" kern="0" cap="none" spc="0" baseline="0">
                <a:solidFill>
                  <a:srgbClr val="000000"/>
                </a:solidFill>
                <a:uFillTx/>
              </a:defRPr>
            </a:pPr>
            <a:r>
              <a:rPr lang="fr-FR" sz="1633" dirty="0">
                <a:solidFill>
                  <a:srgbClr val="000000"/>
                </a:solidFill>
                <a:latin typeface="Avenir Next LT Pro"/>
              </a:rPr>
              <a:t>Ensuite</a:t>
            </a:r>
            <a:r>
              <a:rPr lang="fr-FR" sz="1633" dirty="0">
                <a:solidFill>
                  <a:srgbClr val="000000"/>
                </a:solidFill>
                <a:latin typeface="Avenir Next LT Pro"/>
                <a:cs typeface="Calibri"/>
              </a:rPr>
              <a:t> sélectionnez "Mes facilités de circulation" </a:t>
            </a:r>
            <a:r>
              <a:rPr lang="fr-FR" sz="1633" dirty="0">
                <a:solidFill>
                  <a:srgbClr val="000000"/>
                </a:solidFill>
                <a:highlight>
                  <a:srgbClr val="FFFF00"/>
                </a:highlight>
                <a:latin typeface="Avenir Next LT Pro"/>
                <a:cs typeface="Calibri"/>
              </a:rPr>
              <a:t>et CLIQUEZ </a:t>
            </a:r>
            <a:endParaRPr lang="fr-FR" sz="1633" dirty="0">
              <a:solidFill>
                <a:srgbClr val="000000"/>
              </a:solidFill>
              <a:latin typeface="Calibri"/>
            </a:endParaRPr>
          </a:p>
        </p:txBody>
      </p:sp>
      <p:sp>
        <p:nvSpPr>
          <p:cNvPr id="6" name="Flèche : droite 9">
            <a:extLst>
              <a:ext uri="{FF2B5EF4-FFF2-40B4-BE49-F238E27FC236}">
                <a16:creationId xmlns:a16="http://schemas.microsoft.com/office/drawing/2014/main" id="{0AD2698D-78AF-451B-9D2F-F0E73A4BCBAA}"/>
              </a:ext>
            </a:extLst>
          </p:cNvPr>
          <p:cNvSpPr/>
          <p:nvPr/>
        </p:nvSpPr>
        <p:spPr>
          <a:xfrm rot="1499992">
            <a:off x="2875478" y="5577342"/>
            <a:ext cx="2283389" cy="330855"/>
          </a:xfrm>
          <a:custGeom>
            <a:avLst>
              <a:gd name="f0" fmla="val 20300"/>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21600 0 f19"/>
              <a:gd name="f28" fmla="*/ 0 f21 1"/>
              <a:gd name="f29" fmla="*/ 21600 f21 1"/>
              <a:gd name="f30" fmla="*/ f20 f13 1"/>
              <a:gd name="f31" fmla="*/ f19 f12 1"/>
              <a:gd name="f32" fmla="+- f24 0 f3"/>
              <a:gd name="f33" fmla="+- f25 0 f3"/>
              <a:gd name="f34" fmla="*/ f27 f20 1"/>
              <a:gd name="f35" fmla="*/ f28 1 f21"/>
              <a:gd name="f36" fmla="*/ f29 1 f21"/>
              <a:gd name="f37" fmla="*/ f26 f13 1"/>
              <a:gd name="f38" fmla="*/ f34 1 10800"/>
              <a:gd name="f39" fmla="*/ f35 f12 1"/>
              <a:gd name="f40" fmla="*/ f35 f13 1"/>
              <a:gd name="f41" fmla="*/ f36 f13 1"/>
              <a:gd name="f42" fmla="+- f19 f38 0"/>
              <a:gd name="f43" fmla="*/ f42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39" t="f30" r="f43" b="f37"/>
            <a:pathLst>
              <a:path w="21600" h="21600">
                <a:moveTo>
                  <a:pt x="f7" y="f20"/>
                </a:moveTo>
                <a:lnTo>
                  <a:pt x="f19" y="f20"/>
                </a:lnTo>
                <a:lnTo>
                  <a:pt x="f19" y="f7"/>
                </a:lnTo>
                <a:lnTo>
                  <a:pt x="f8" y="f9"/>
                </a:lnTo>
                <a:lnTo>
                  <a:pt x="f19" y="f8"/>
                </a:lnTo>
                <a:lnTo>
                  <a:pt x="f19" y="f26"/>
                </a:lnTo>
                <a:lnTo>
                  <a:pt x="f7" y="f26"/>
                </a:lnTo>
                <a:close/>
              </a:path>
            </a:pathLst>
          </a:custGeom>
          <a:ln/>
        </p:spPr>
        <p:style>
          <a:lnRef idx="3">
            <a:schemeClr val="lt1"/>
          </a:lnRef>
          <a:fillRef idx="1">
            <a:schemeClr val="accent6"/>
          </a:fillRef>
          <a:effectRef idx="1">
            <a:schemeClr val="accent6"/>
          </a:effectRef>
          <a:fontRef idx="minor">
            <a:schemeClr val="lt1"/>
          </a:fontRef>
        </p:style>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7" name="Espace réservé du numéro de diapositive 6">
            <a:extLst>
              <a:ext uri="{FF2B5EF4-FFF2-40B4-BE49-F238E27FC236}">
                <a16:creationId xmlns:a16="http://schemas.microsoft.com/office/drawing/2014/main" id="{AA1646CE-7462-4592-AF11-5250B721AC2A}"/>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FC0FF57A-E966-4CB0-BE9F-8D584BD2CFC1}" type="slidenum">
              <a:rPr sz="1633"/>
              <a:pPr algn="r" defTabSz="829544" hangingPunct="0">
                <a:defRPr sz="1800" b="0" i="0" u="none" strike="noStrike" kern="0" cap="none" spc="0" baseline="0">
                  <a:solidFill>
                    <a:srgbClr val="000000"/>
                  </a:solidFill>
                  <a:uFillTx/>
                </a:defRPr>
              </a:pPr>
              <a:t>26</a:t>
            </a:fld>
            <a:endParaRPr lang="fr-FR" sz="1270">
              <a:solidFill>
                <a:srgbClr val="000000"/>
              </a:solidFill>
              <a:latin typeface="Times New Roman" pitchFamily="18"/>
              <a:ea typeface="Arial Unicode MS" pitchFamily="2"/>
              <a:cs typeface="Tahoma" pitchFamily="2"/>
            </a:endParaRPr>
          </a:p>
        </p:txBody>
      </p:sp>
      <p:sp>
        <p:nvSpPr>
          <p:cNvPr id="8" name="Ellipse 7">
            <a:extLst>
              <a:ext uri="{FF2B5EF4-FFF2-40B4-BE49-F238E27FC236}">
                <a16:creationId xmlns:a16="http://schemas.microsoft.com/office/drawing/2014/main" id="{5CAB825F-2570-4BE7-B9BF-5945A7EEA1BA}"/>
              </a:ext>
            </a:extLst>
          </p:cNvPr>
          <p:cNvSpPr/>
          <p:nvPr/>
        </p:nvSpPr>
        <p:spPr>
          <a:xfrm>
            <a:off x="1261947" y="1317702"/>
            <a:ext cx="3363949" cy="910682"/>
          </a:xfrm>
          <a:prstGeom prst="ellipse">
            <a:avLst/>
          </a:prstGeom>
          <a:noFill/>
          <a:ln w="28575">
            <a:solidFill>
              <a:srgbClr val="FF0000"/>
            </a:solidFill>
            <a:extLst>
              <a:ext uri="{C807C97D-BFC1-408E-A445-0C87EB9F89A2}">
                <ask:lineSketchStyleProps xmlns:ask="http://schemas.microsoft.com/office/drawing/2018/sketchyshapes">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4BA468E7-416C-406D-A8E2-F9AE4CEF1947}"/>
              </a:ext>
            </a:extLst>
          </p:cNvPr>
          <p:cNvSpPr txBox="1"/>
          <p:nvPr/>
        </p:nvSpPr>
        <p:spPr>
          <a:xfrm>
            <a:off x="9685866" y="3861069"/>
            <a:ext cx="2156424" cy="369332"/>
          </a:xfrm>
          <a:prstGeom prst="rect">
            <a:avLst/>
          </a:prstGeom>
          <a:noFill/>
        </p:spPr>
        <p:txBody>
          <a:bodyPr wrap="none" rtlCol="0">
            <a:spAutoFit/>
          </a:bodyPr>
          <a:lstStyle/>
          <a:p>
            <a:r>
              <a:rPr lang="fr-FR" dirty="0"/>
              <a:t>Choisissez le bon site</a:t>
            </a:r>
          </a:p>
        </p:txBody>
      </p:sp>
      <p:cxnSp>
        <p:nvCxnSpPr>
          <p:cNvPr id="13" name="Connecteur droit avec flèche 12">
            <a:extLst>
              <a:ext uri="{FF2B5EF4-FFF2-40B4-BE49-F238E27FC236}">
                <a16:creationId xmlns:a16="http://schemas.microsoft.com/office/drawing/2014/main" id="{81FD2F20-E5ED-483A-BB05-E6FDC8049097}"/>
              </a:ext>
            </a:extLst>
          </p:cNvPr>
          <p:cNvCxnSpPr>
            <a:cxnSpLocks/>
          </p:cNvCxnSpPr>
          <p:nvPr/>
        </p:nvCxnSpPr>
        <p:spPr>
          <a:xfrm flipH="1">
            <a:off x="8424333" y="4239210"/>
            <a:ext cx="2523067" cy="33254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5" name="Connecteur droit avec flèche 14">
            <a:extLst>
              <a:ext uri="{FF2B5EF4-FFF2-40B4-BE49-F238E27FC236}">
                <a16:creationId xmlns:a16="http://schemas.microsoft.com/office/drawing/2014/main" id="{269FDD03-C62B-43FD-8AFE-CD47BE7110F7}"/>
              </a:ext>
            </a:extLst>
          </p:cNvPr>
          <p:cNvCxnSpPr>
            <a:cxnSpLocks/>
          </p:cNvCxnSpPr>
          <p:nvPr/>
        </p:nvCxnSpPr>
        <p:spPr>
          <a:xfrm flipH="1">
            <a:off x="7924800" y="4256828"/>
            <a:ext cx="3022600" cy="112797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8" name="Signe de multiplication 17">
            <a:extLst>
              <a:ext uri="{FF2B5EF4-FFF2-40B4-BE49-F238E27FC236}">
                <a16:creationId xmlns:a16="http://schemas.microsoft.com/office/drawing/2014/main" id="{296ABE2A-C3A6-46BC-9932-E94F40CC6FE6}"/>
              </a:ext>
            </a:extLst>
          </p:cNvPr>
          <p:cNvSpPr/>
          <p:nvPr/>
        </p:nvSpPr>
        <p:spPr>
          <a:xfrm>
            <a:off x="9516533" y="4200307"/>
            <a:ext cx="965200" cy="662990"/>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107296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835E86AD-0066-4EA4-8047-3F378C760AC6}"/>
              </a:ext>
            </a:extLst>
          </p:cNvPr>
          <p:cNvPicPr>
            <a:picLocks noChangeAspect="1"/>
          </p:cNvPicPr>
          <p:nvPr/>
        </p:nvPicPr>
        <p:blipFill>
          <a:blip r:embed="rId3"/>
          <a:stretch>
            <a:fillRect/>
          </a:stretch>
        </p:blipFill>
        <p:spPr>
          <a:xfrm>
            <a:off x="1894187" y="257155"/>
            <a:ext cx="1989844" cy="2157591"/>
          </a:xfrm>
          <a:prstGeom prst="rect">
            <a:avLst/>
          </a:prstGeom>
          <a:noFill/>
          <a:ln cap="flat">
            <a:noFill/>
          </a:ln>
        </p:spPr>
      </p:pic>
      <p:pic>
        <p:nvPicPr>
          <p:cNvPr id="3" name="Image 3">
            <a:extLst>
              <a:ext uri="{FF2B5EF4-FFF2-40B4-BE49-F238E27FC236}">
                <a16:creationId xmlns:a16="http://schemas.microsoft.com/office/drawing/2014/main" id="{08D1772B-6BE2-4DBD-9E1D-A0306ED4E5B5}"/>
              </a:ext>
            </a:extLst>
          </p:cNvPr>
          <p:cNvPicPr>
            <a:picLocks noChangeAspect="1"/>
          </p:cNvPicPr>
          <p:nvPr/>
        </p:nvPicPr>
        <p:blipFill>
          <a:blip r:embed="rId4"/>
          <a:stretch>
            <a:fillRect/>
          </a:stretch>
        </p:blipFill>
        <p:spPr>
          <a:xfrm>
            <a:off x="4694528" y="1251060"/>
            <a:ext cx="5440030" cy="4499006"/>
          </a:xfrm>
          <a:prstGeom prst="rect">
            <a:avLst/>
          </a:prstGeom>
          <a:noFill/>
          <a:ln cap="flat">
            <a:noFill/>
          </a:ln>
        </p:spPr>
      </p:pic>
      <p:sp>
        <p:nvSpPr>
          <p:cNvPr id="4" name="ZoneTexte 3">
            <a:extLst>
              <a:ext uri="{FF2B5EF4-FFF2-40B4-BE49-F238E27FC236}">
                <a16:creationId xmlns:a16="http://schemas.microsoft.com/office/drawing/2014/main" id="{689BF175-3721-4F29-AD6C-EA3C85C6F313}"/>
              </a:ext>
            </a:extLst>
          </p:cNvPr>
          <p:cNvSpPr txBox="1"/>
          <p:nvPr/>
        </p:nvSpPr>
        <p:spPr>
          <a:xfrm>
            <a:off x="2021402" y="3241194"/>
            <a:ext cx="2488581" cy="1078778"/>
          </a:xfrm>
          <a:prstGeom prst="rect">
            <a:avLst/>
          </a:prstGeom>
          <a:solidFill>
            <a:srgbClr val="FFFF00"/>
          </a:solidFill>
          <a:ln w="12701" cap="flat">
            <a:solidFill>
              <a:srgbClr val="AE5A21"/>
            </a:solidFill>
            <a:prstDash val="solid"/>
            <a:miter/>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600" b="1" dirty="0">
                <a:solidFill>
                  <a:srgbClr val="002060"/>
                </a:solidFill>
                <a:latin typeface="Avenir Next LT Pro"/>
                <a:cs typeface="Calibri"/>
              </a:rPr>
              <a:t>L'identifiant doit être composé</a:t>
            </a:r>
            <a:r>
              <a:rPr lang="fr-FR" sz="1600" b="1" kern="0" dirty="0">
                <a:solidFill>
                  <a:srgbClr val="002060"/>
                </a:solidFill>
                <a:latin typeface="Avenir Next LT Pro"/>
                <a:cs typeface="Calibri"/>
              </a:rPr>
              <a:t> </a:t>
            </a:r>
            <a:r>
              <a:rPr lang="fr-FR" sz="1600" b="1" dirty="0">
                <a:solidFill>
                  <a:srgbClr val="002060"/>
                </a:solidFill>
                <a:latin typeface="Avenir Next LT Pro"/>
                <a:cs typeface="Calibri"/>
              </a:rPr>
              <a:t>de</a:t>
            </a:r>
            <a:r>
              <a:rPr lang="fr-FR" sz="1600" b="1" kern="0" dirty="0">
                <a:solidFill>
                  <a:srgbClr val="002060"/>
                </a:solidFill>
                <a:latin typeface="Avenir Next LT Pro"/>
                <a:cs typeface="Calibri"/>
              </a:rPr>
              <a:t> </a:t>
            </a:r>
            <a:endParaRPr lang="fr-FR" sz="1600" kern="0" dirty="0">
              <a:solidFill>
                <a:srgbClr val="000000"/>
              </a:solidFill>
              <a:latin typeface="Calibri"/>
              <a:cs typeface="Calibri"/>
            </a:endParaRPr>
          </a:p>
          <a:p>
            <a:pPr algn="ctr" defTabSz="829544">
              <a:defRPr sz="1800" b="0" i="0" u="none" strike="noStrike" kern="0" cap="none" spc="0" baseline="0">
                <a:solidFill>
                  <a:srgbClr val="000000"/>
                </a:solidFill>
                <a:uFillTx/>
              </a:defRPr>
            </a:pPr>
            <a:r>
              <a:rPr lang="fr-FR" sz="1600" b="1" kern="0" dirty="0">
                <a:solidFill>
                  <a:srgbClr val="002060"/>
                </a:solidFill>
                <a:latin typeface="Avenir Next LT Pro"/>
                <a:cs typeface="Calibri"/>
              </a:rPr>
              <a:t>7 chiffres et 1 lettre</a:t>
            </a:r>
          </a:p>
          <a:p>
            <a:pPr algn="ctr" defTabSz="829544">
              <a:defRPr sz="1800" b="0" i="0" u="none" strike="noStrike" kern="0" cap="none" spc="0" baseline="0">
                <a:solidFill>
                  <a:srgbClr val="000000"/>
                </a:solidFill>
                <a:uFillTx/>
              </a:defRPr>
            </a:pPr>
            <a:r>
              <a:rPr lang="fr-FR" sz="1600" b="1" kern="0" dirty="0">
                <a:solidFill>
                  <a:srgbClr val="002060"/>
                </a:solidFill>
                <a:latin typeface="Avenir Next LT Pro"/>
                <a:cs typeface="Calibri"/>
              </a:rPr>
              <a:t>N° de CP</a:t>
            </a:r>
          </a:p>
        </p:txBody>
      </p:sp>
      <p:sp>
        <p:nvSpPr>
          <p:cNvPr id="5" name="Flèche : virage 4">
            <a:extLst>
              <a:ext uri="{FF2B5EF4-FFF2-40B4-BE49-F238E27FC236}">
                <a16:creationId xmlns:a16="http://schemas.microsoft.com/office/drawing/2014/main" id="{032FBC7F-30D7-448E-934F-0FFB24DC80A0}"/>
              </a:ext>
            </a:extLst>
          </p:cNvPr>
          <p:cNvSpPr/>
          <p:nvPr/>
        </p:nvSpPr>
        <p:spPr>
          <a:xfrm>
            <a:off x="4181341" y="1774566"/>
            <a:ext cx="1273257" cy="1380731"/>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6" name="Espace réservé du numéro de diapositive 5">
            <a:extLst>
              <a:ext uri="{FF2B5EF4-FFF2-40B4-BE49-F238E27FC236}">
                <a16:creationId xmlns:a16="http://schemas.microsoft.com/office/drawing/2014/main" id="{D9FB45EB-551F-4A19-A6D1-A5473004D49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638D79F-71BA-4D3D-AA91-841F7B191617}" type="slidenum">
              <a:rPr sz="1633"/>
              <a:pPr algn="r" defTabSz="829544" hangingPunct="0">
                <a:defRPr sz="1800" b="0" i="0" u="none" strike="noStrike" kern="0" cap="none" spc="0" baseline="0">
                  <a:solidFill>
                    <a:srgbClr val="000000"/>
                  </a:solidFill>
                  <a:uFillTx/>
                </a:defRPr>
              </a:pPr>
              <a:t>27</a:t>
            </a:fld>
            <a:endParaRPr lang="fr-FR" sz="1270">
              <a:solidFill>
                <a:srgbClr val="000000"/>
              </a:solidFill>
              <a:latin typeface="Times New Roman" pitchFamily="18"/>
              <a:ea typeface="Arial Unicode MS" pitchFamily="2"/>
              <a:cs typeface="Tahoma" pitchFamily="2"/>
            </a:endParaRPr>
          </a:p>
        </p:txBody>
      </p:sp>
      <p:sp>
        <p:nvSpPr>
          <p:cNvPr id="7" name="Espace réservé du numéro de diapositive 6">
            <a:extLst>
              <a:ext uri="{FF2B5EF4-FFF2-40B4-BE49-F238E27FC236}">
                <a16:creationId xmlns:a16="http://schemas.microsoft.com/office/drawing/2014/main" id="{DF85AA06-5891-43FE-AB39-0D048FB4E1A4}"/>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1F47D58-99C1-4C37-9F15-79DCF8A5931F}" type="slidenum">
              <a:rPr sz="1633"/>
              <a:pPr algn="r" defTabSz="829544" hangingPunct="0">
                <a:defRPr sz="1800" b="0" i="0" u="none" strike="noStrike" kern="0" cap="none" spc="0" baseline="0">
                  <a:solidFill>
                    <a:srgbClr val="000000"/>
                  </a:solidFill>
                  <a:uFillTx/>
                </a:defRPr>
              </a:pPr>
              <a:t>27</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4051671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047719BA-6EBC-4338-9476-6A9B7AE746F0}"/>
              </a:ext>
            </a:extLst>
          </p:cNvPr>
          <p:cNvPicPr>
            <a:picLocks noChangeAspect="1"/>
          </p:cNvPicPr>
          <p:nvPr/>
        </p:nvPicPr>
        <p:blipFill>
          <a:blip r:embed="rId2"/>
          <a:stretch>
            <a:fillRect/>
          </a:stretch>
        </p:blipFill>
        <p:spPr>
          <a:xfrm>
            <a:off x="2224786" y="243483"/>
            <a:ext cx="7743428" cy="4868420"/>
          </a:xfrm>
          <a:prstGeom prst="rect">
            <a:avLst/>
          </a:prstGeom>
          <a:noFill/>
          <a:ln cap="flat">
            <a:noFill/>
          </a:ln>
        </p:spPr>
      </p:pic>
      <p:sp>
        <p:nvSpPr>
          <p:cNvPr id="3" name="ZoneTexte 5">
            <a:extLst>
              <a:ext uri="{FF2B5EF4-FFF2-40B4-BE49-F238E27FC236}">
                <a16:creationId xmlns:a16="http://schemas.microsoft.com/office/drawing/2014/main" id="{A288520A-494D-451E-A2A8-432151071849}"/>
              </a:ext>
            </a:extLst>
          </p:cNvPr>
          <p:cNvSpPr txBox="1"/>
          <p:nvPr/>
        </p:nvSpPr>
        <p:spPr>
          <a:xfrm>
            <a:off x="8925585" y="3183898"/>
            <a:ext cx="910513" cy="335049"/>
          </a:xfrm>
          <a:prstGeom prst="rect">
            <a:avLst/>
          </a:prstGeom>
          <a:solidFill>
            <a:srgbClr val="FFFF00"/>
          </a:solidFill>
          <a:ln w="12701" cap="flat">
            <a:solidFill>
              <a:srgbClr val="2F528F"/>
            </a:solidFill>
            <a:prstDash val="solid"/>
            <a:miter/>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b="1">
                <a:solidFill>
                  <a:srgbClr val="7F6000"/>
                </a:solidFill>
                <a:latin typeface="Calibri"/>
              </a:rPr>
              <a:t>Je clique</a:t>
            </a:r>
            <a:endParaRPr lang="fr-FR" sz="1633" b="1">
              <a:solidFill>
                <a:srgbClr val="7F6000"/>
              </a:solidFill>
              <a:latin typeface="Calibri"/>
              <a:cs typeface="Calibri"/>
            </a:endParaRPr>
          </a:p>
        </p:txBody>
      </p:sp>
      <p:sp>
        <p:nvSpPr>
          <p:cNvPr id="4" name="Flèche : droite 6">
            <a:extLst>
              <a:ext uri="{FF2B5EF4-FFF2-40B4-BE49-F238E27FC236}">
                <a16:creationId xmlns:a16="http://schemas.microsoft.com/office/drawing/2014/main" id="{5B93CE04-4145-4172-AD65-596AD28BCABB}"/>
              </a:ext>
            </a:extLst>
          </p:cNvPr>
          <p:cNvSpPr/>
          <p:nvPr/>
        </p:nvSpPr>
        <p:spPr>
          <a:xfrm rot="9479999">
            <a:off x="7940657" y="3268260"/>
            <a:ext cx="861389" cy="420902"/>
          </a:xfrm>
          <a:custGeom>
            <a:avLst>
              <a:gd name="f0" fmla="val 16323"/>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21600 0 f19"/>
              <a:gd name="f28" fmla="*/ 0 f21 1"/>
              <a:gd name="f29" fmla="*/ 21600 f21 1"/>
              <a:gd name="f30" fmla="*/ f20 f13 1"/>
              <a:gd name="f31" fmla="*/ f19 f12 1"/>
              <a:gd name="f32" fmla="+- f24 0 f3"/>
              <a:gd name="f33" fmla="+- f25 0 f3"/>
              <a:gd name="f34" fmla="*/ f27 f20 1"/>
              <a:gd name="f35" fmla="*/ f28 1 f21"/>
              <a:gd name="f36" fmla="*/ f29 1 f21"/>
              <a:gd name="f37" fmla="*/ f26 f13 1"/>
              <a:gd name="f38" fmla="*/ f34 1 10800"/>
              <a:gd name="f39" fmla="*/ f35 f12 1"/>
              <a:gd name="f40" fmla="*/ f35 f13 1"/>
              <a:gd name="f41" fmla="*/ f36 f13 1"/>
              <a:gd name="f42" fmla="+- f19 f38 0"/>
              <a:gd name="f43" fmla="*/ f42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39" t="f30" r="f43" b="f37"/>
            <a:pathLst>
              <a:path w="21600" h="21600">
                <a:moveTo>
                  <a:pt x="f7" y="f20"/>
                </a:moveTo>
                <a:lnTo>
                  <a:pt x="f19" y="f20"/>
                </a:lnTo>
                <a:lnTo>
                  <a:pt x="f19" y="f7"/>
                </a:lnTo>
                <a:lnTo>
                  <a:pt x="f8" y="f9"/>
                </a:lnTo>
                <a:lnTo>
                  <a:pt x="f19" y="f8"/>
                </a:lnTo>
                <a:lnTo>
                  <a:pt x="f19" y="f26"/>
                </a:lnTo>
                <a:lnTo>
                  <a:pt x="f7" y="f26"/>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5" name="ZoneTexte 7">
            <a:extLst>
              <a:ext uri="{FF2B5EF4-FFF2-40B4-BE49-F238E27FC236}">
                <a16:creationId xmlns:a16="http://schemas.microsoft.com/office/drawing/2014/main" id="{692E8691-7AA4-4BA2-926F-6ECE062812F1}"/>
              </a:ext>
            </a:extLst>
          </p:cNvPr>
          <p:cNvSpPr txBox="1"/>
          <p:nvPr/>
        </p:nvSpPr>
        <p:spPr>
          <a:xfrm>
            <a:off x="2227067" y="402412"/>
            <a:ext cx="3164894" cy="335049"/>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b="1">
                <a:solidFill>
                  <a:srgbClr val="7F6000"/>
                </a:solidFill>
                <a:latin typeface="Calibri"/>
              </a:rPr>
              <a:t>Maintenant, le mot de passe !</a:t>
            </a:r>
          </a:p>
        </p:txBody>
      </p:sp>
      <p:sp>
        <p:nvSpPr>
          <p:cNvPr id="6" name="Flèche : virage 9">
            <a:extLst>
              <a:ext uri="{FF2B5EF4-FFF2-40B4-BE49-F238E27FC236}">
                <a16:creationId xmlns:a16="http://schemas.microsoft.com/office/drawing/2014/main" id="{5F3B0F8F-50C5-46BC-8E8A-9DDF75268365}"/>
              </a:ext>
            </a:extLst>
          </p:cNvPr>
          <p:cNvSpPr/>
          <p:nvPr/>
        </p:nvSpPr>
        <p:spPr>
          <a:xfrm flipV="1">
            <a:off x="2867595" y="1107593"/>
            <a:ext cx="1410477" cy="2077666"/>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7" name="Espace réservé du numéro de diapositive 6">
            <a:extLst>
              <a:ext uri="{FF2B5EF4-FFF2-40B4-BE49-F238E27FC236}">
                <a16:creationId xmlns:a16="http://schemas.microsoft.com/office/drawing/2014/main" id="{81311A3F-55ED-48B2-BB2B-80D7B9C17E0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F81ECD0-5048-4ABC-8EBF-C62E3FB4F4FE}" type="slidenum">
              <a:rPr sz="1633"/>
              <a:pPr algn="r" defTabSz="829544" hangingPunct="0">
                <a:defRPr sz="1800" b="0" i="0" u="none" strike="noStrike" kern="0" cap="none" spc="0" baseline="0">
                  <a:solidFill>
                    <a:srgbClr val="000000"/>
                  </a:solidFill>
                  <a:uFillTx/>
                </a:defRPr>
              </a:pPr>
              <a:t>28</a:t>
            </a:fld>
            <a:endParaRPr lang="fr-FR" sz="1270">
              <a:solidFill>
                <a:srgbClr val="000000"/>
              </a:solidFill>
              <a:latin typeface="Times New Roman" pitchFamily="18"/>
              <a:ea typeface="Arial Unicode MS" pitchFamily="2"/>
              <a:cs typeface="Tahoma" pitchFamily="2"/>
            </a:endParaRPr>
          </a:p>
        </p:txBody>
      </p:sp>
      <p:sp>
        <p:nvSpPr>
          <p:cNvPr id="8" name="Espace réservé du numéro de diapositive 7">
            <a:extLst>
              <a:ext uri="{FF2B5EF4-FFF2-40B4-BE49-F238E27FC236}">
                <a16:creationId xmlns:a16="http://schemas.microsoft.com/office/drawing/2014/main" id="{DF4335BA-281B-4790-9B31-E5E7FBF2AD4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2E56B958-89A0-4429-93CE-132AB02E5556}" type="slidenum">
              <a:rPr sz="1633"/>
              <a:pPr algn="r" defTabSz="829544" hangingPunct="0">
                <a:defRPr sz="1800" b="0" i="0" u="none" strike="noStrike" kern="0" cap="none" spc="0" baseline="0">
                  <a:solidFill>
                    <a:srgbClr val="000000"/>
                  </a:solidFill>
                  <a:uFillTx/>
                </a:defRPr>
              </a:pPr>
              <a:t>28</a:t>
            </a:fld>
            <a:endParaRPr lang="fr-FR" sz="1270">
              <a:solidFill>
                <a:srgbClr val="000000"/>
              </a:solidFill>
              <a:latin typeface="Times New Roman" pitchFamily="18"/>
              <a:ea typeface="Arial Unicode MS" pitchFamily="2"/>
              <a:cs typeface="Tahoma" pitchFamily="2"/>
            </a:endParaRPr>
          </a:p>
        </p:txBody>
      </p:sp>
      <p:sp>
        <p:nvSpPr>
          <p:cNvPr id="9" name="ZoneTexte 8">
            <a:extLst>
              <a:ext uri="{FF2B5EF4-FFF2-40B4-BE49-F238E27FC236}">
                <a16:creationId xmlns:a16="http://schemas.microsoft.com/office/drawing/2014/main" id="{752F3460-EED0-4D05-AEC0-D337A874E963}"/>
              </a:ext>
            </a:extLst>
          </p:cNvPr>
          <p:cNvSpPr txBox="1"/>
          <p:nvPr/>
        </p:nvSpPr>
        <p:spPr>
          <a:xfrm>
            <a:off x="2227067" y="5247921"/>
            <a:ext cx="7742275" cy="1356675"/>
          </a:xfrm>
          <a:prstGeom prst="rect">
            <a:avLst/>
          </a:prstGeom>
          <a:solidFill>
            <a:srgbClr val="7030A0"/>
          </a:solidFill>
          <a:ln cap="flat">
            <a:noFill/>
          </a:ln>
        </p:spPr>
        <p:txBody>
          <a:bodyPr vert="horz" wrap="square" lIns="82953" tIns="41476" rIns="82953" bIns="41476" anchor="t" anchorCtr="1" compatLnSpc="1">
            <a:spAutoFit/>
          </a:bodyPr>
          <a:lstStyle/>
          <a:p>
            <a:pPr algn="ctr" defTabSz="829544">
              <a:lnSpc>
                <a:spcPct val="150000"/>
              </a:lnSpc>
              <a:defRPr sz="1800" b="0" i="0" u="none" strike="noStrike" kern="0" cap="none" spc="0" baseline="0">
                <a:solidFill>
                  <a:srgbClr val="000000"/>
                </a:solidFill>
                <a:uFillTx/>
              </a:defRPr>
            </a:pPr>
            <a:r>
              <a:rPr lang="fr-FR" sz="1900" dirty="0">
                <a:solidFill>
                  <a:srgbClr val="FFFFFF"/>
                </a:solidFill>
                <a:latin typeface="Avenir Next LT Pro"/>
              </a:rPr>
              <a:t>Si le mot de passe reçu de SNCF ne passe pas, contacter ASSISTANCE UTILISATEUR 0809 400 110 </a:t>
            </a:r>
            <a:endParaRPr lang="fr-FR" sz="1633" dirty="0">
              <a:solidFill>
                <a:srgbClr val="FFFFFF"/>
              </a:solidFill>
              <a:latin typeface="Calibri"/>
              <a:cs typeface="Calibri"/>
            </a:endParaRPr>
          </a:p>
          <a:p>
            <a:pPr algn="ctr" defTabSz="829544">
              <a:lnSpc>
                <a:spcPct val="150000"/>
              </a:lnSpc>
              <a:defRPr sz="1800" b="0" i="0" u="none" strike="noStrike" kern="0" cap="none" spc="0" baseline="0">
                <a:solidFill>
                  <a:srgbClr val="000000"/>
                </a:solidFill>
                <a:uFillTx/>
              </a:defRPr>
            </a:pPr>
            <a:r>
              <a:rPr lang="fr-FR" sz="1900" dirty="0">
                <a:solidFill>
                  <a:srgbClr val="FFFFFF"/>
                </a:solidFill>
                <a:latin typeface="Avenir Next LT Pro"/>
              </a:rPr>
              <a:t>rubrique FC Dématérialisée.</a:t>
            </a:r>
            <a:endParaRPr lang="fr-FR" sz="1900" dirty="0">
              <a:solidFill>
                <a:srgbClr val="FFFFFF"/>
              </a:solidFill>
              <a:latin typeface="Calibri"/>
              <a:cs typeface="Calibri"/>
            </a:endParaRPr>
          </a:p>
        </p:txBody>
      </p:sp>
    </p:spTree>
    <p:extLst>
      <p:ext uri="{BB962C8B-B14F-4D97-AF65-F5344CB8AC3E}">
        <p14:creationId xmlns:p14="http://schemas.microsoft.com/office/powerpoint/2010/main" val="24941503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3CD29D1A-3DDF-4116-98A8-3DBF29D9CB07}"/>
              </a:ext>
            </a:extLst>
          </p:cNvPr>
          <p:cNvPicPr>
            <a:picLocks noChangeAspect="1"/>
          </p:cNvPicPr>
          <p:nvPr/>
        </p:nvPicPr>
        <p:blipFill>
          <a:blip r:embed="rId2"/>
          <a:stretch>
            <a:fillRect/>
          </a:stretch>
        </p:blipFill>
        <p:spPr>
          <a:xfrm>
            <a:off x="3474484" y="186578"/>
            <a:ext cx="6831869" cy="2991208"/>
          </a:xfrm>
          <a:prstGeom prst="rect">
            <a:avLst/>
          </a:prstGeom>
          <a:noFill/>
          <a:ln cap="flat">
            <a:noFill/>
          </a:ln>
        </p:spPr>
      </p:pic>
      <p:pic>
        <p:nvPicPr>
          <p:cNvPr id="3" name="Image 3" descr="Une image contenant texte&#10;&#10;Description générée automatiquement">
            <a:extLst>
              <a:ext uri="{FF2B5EF4-FFF2-40B4-BE49-F238E27FC236}">
                <a16:creationId xmlns:a16="http://schemas.microsoft.com/office/drawing/2014/main" id="{617B92A9-2BE5-419A-96F9-1E8E658E7C5C}"/>
              </a:ext>
            </a:extLst>
          </p:cNvPr>
          <p:cNvPicPr>
            <a:picLocks noChangeAspect="1"/>
          </p:cNvPicPr>
          <p:nvPr/>
        </p:nvPicPr>
        <p:blipFill>
          <a:blip r:embed="rId3"/>
          <a:stretch>
            <a:fillRect/>
          </a:stretch>
        </p:blipFill>
        <p:spPr>
          <a:xfrm>
            <a:off x="3451764" y="3177786"/>
            <a:ext cx="6831877" cy="3464992"/>
          </a:xfrm>
          <a:prstGeom prst="rect">
            <a:avLst/>
          </a:prstGeom>
          <a:noFill/>
          <a:ln cap="flat">
            <a:noFill/>
          </a:ln>
        </p:spPr>
      </p:pic>
      <p:pic>
        <p:nvPicPr>
          <p:cNvPr id="4" name="Image 5">
            <a:extLst>
              <a:ext uri="{FF2B5EF4-FFF2-40B4-BE49-F238E27FC236}">
                <a16:creationId xmlns:a16="http://schemas.microsoft.com/office/drawing/2014/main" id="{20442475-8DE1-4985-A330-35A8A0CFA271}"/>
              </a:ext>
            </a:extLst>
          </p:cNvPr>
          <p:cNvPicPr>
            <a:picLocks noChangeAspect="1"/>
          </p:cNvPicPr>
          <p:nvPr/>
        </p:nvPicPr>
        <p:blipFill>
          <a:blip r:embed="rId4"/>
          <a:stretch>
            <a:fillRect/>
          </a:stretch>
        </p:blipFill>
        <p:spPr>
          <a:xfrm>
            <a:off x="3546206" y="5138323"/>
            <a:ext cx="6782860" cy="1608129"/>
          </a:xfrm>
          <a:prstGeom prst="rect">
            <a:avLst/>
          </a:prstGeom>
          <a:noFill/>
          <a:ln cap="flat">
            <a:noFill/>
          </a:ln>
        </p:spPr>
      </p:pic>
      <p:sp>
        <p:nvSpPr>
          <p:cNvPr id="5" name="Flèche : courbe vers la droite 7">
            <a:extLst>
              <a:ext uri="{FF2B5EF4-FFF2-40B4-BE49-F238E27FC236}">
                <a16:creationId xmlns:a16="http://schemas.microsoft.com/office/drawing/2014/main" id="{D449D12A-B5DF-4797-9846-9D978BFD027A}"/>
              </a:ext>
            </a:extLst>
          </p:cNvPr>
          <p:cNvSpPr/>
          <p:nvPr/>
        </p:nvSpPr>
        <p:spPr>
          <a:xfrm>
            <a:off x="2485689" y="647853"/>
            <a:ext cx="665646" cy="3300704"/>
          </a:xfrm>
          <a:custGeom>
            <a:avLst/>
            <a:gdLst>
              <a:gd name="f0" fmla="val 10800000"/>
              <a:gd name="f1" fmla="val 5400000"/>
              <a:gd name="f2" fmla="val 16200000"/>
              <a:gd name="f3" fmla="val 180"/>
              <a:gd name="f4" fmla="val w"/>
              <a:gd name="f5" fmla="val h"/>
              <a:gd name="f6" fmla="val ss"/>
              <a:gd name="f7" fmla="val 0"/>
              <a:gd name="f8" fmla="*/ 5419351 1 1725033"/>
              <a:gd name="f9" fmla="val 25000"/>
              <a:gd name="f10" fmla="val 50000"/>
              <a:gd name="f11" fmla="+- 0 0 -27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 f39 1 2"/>
              <a:gd name="f44" fmla="min f40 f39"/>
              <a:gd name="f45" fmla="*/ f40 f40 1"/>
              <a:gd name="f46" fmla="*/ f40 f33 1"/>
              <a:gd name="f47" fmla="*/ f44 f9 1"/>
              <a:gd name="f48" fmla="*/ f44 f10 1"/>
              <a:gd name="f49" fmla="*/ f47 1 100000"/>
              <a:gd name="f50" fmla="*/ f48 1 100000"/>
              <a:gd name="f51" fmla="+- f49 f50 0"/>
              <a:gd name="f52" fmla="*/ f49 f49 1"/>
              <a:gd name="f53" fmla="+- f50 0 f49"/>
              <a:gd name="f54" fmla="*/ f50 1 2"/>
              <a:gd name="f55" fmla="+- f36 0 f49"/>
              <a:gd name="f56" fmla="+- 0 0 f49"/>
              <a:gd name="f57" fmla="*/ f49 1 2"/>
              <a:gd name="f58" fmla="*/ f49 f33 1"/>
              <a:gd name="f59" fmla="*/ f51 1 4"/>
              <a:gd name="f60" fmla="+- f45 0 f52"/>
              <a:gd name="f61" fmla="*/ f53 1 2"/>
              <a:gd name="f62" fmla="+- f37 0 f54"/>
              <a:gd name="f63" fmla="+- 0 0 f57"/>
              <a:gd name="f64" fmla="+- 0 0 f56"/>
              <a:gd name="f65" fmla="*/ f55 f33 1"/>
              <a:gd name="f66" fmla="*/ f57 f33 1"/>
              <a:gd name="f67" fmla="+- f43 0 f59"/>
              <a:gd name="f68" fmla="sqrt f60"/>
              <a:gd name="f69" fmla="+- 0 0 f63"/>
              <a:gd name="f70" fmla="*/ f62 f33 1"/>
              <a:gd name="f71" fmla="*/ f67 2 1"/>
              <a:gd name="f72" fmla="+- f67 f49 0"/>
              <a:gd name="f73" fmla="*/ f68 f67 1"/>
              <a:gd name="f74" fmla="*/ f67 f33 1"/>
              <a:gd name="f75" fmla="*/ f71 f71 1"/>
              <a:gd name="f76" fmla="*/ f73 1 f40"/>
              <a:gd name="f77" fmla="+- f67 f72 0"/>
              <a:gd name="f78" fmla="+- f75 0 f52"/>
              <a:gd name="f79" fmla="+- f67 f76 0"/>
              <a:gd name="f80" fmla="+- f72 f76 0"/>
              <a:gd name="f81" fmla="+- 0 0 f76"/>
              <a:gd name="f82" fmla="*/ f77 1 2"/>
              <a:gd name="f83" fmla="sqrt f78"/>
              <a:gd name="f84" fmla="+- f79 0 f61"/>
              <a:gd name="f85" fmla="+- f80 f61 0"/>
              <a:gd name="f86" fmla="+- 0 0 f81"/>
              <a:gd name="f87" fmla="*/ f80 f33 1"/>
              <a:gd name="f88" fmla="*/ f82 f33 1"/>
              <a:gd name="f89" fmla="*/ f83 f40 1"/>
              <a:gd name="f90" fmla="at2 f64 f86"/>
              <a:gd name="f91" fmla="*/ f84 f33 1"/>
              <a:gd name="f92" fmla="*/ f85 f33 1"/>
              <a:gd name="f93" fmla="+- f90 f1 0"/>
              <a:gd name="f94" fmla="*/ f89 1 f71"/>
              <a:gd name="f95" fmla="*/ f93 f8 1"/>
              <a:gd name="f96" fmla="+- 0 0 f94"/>
              <a:gd name="f97" fmla="*/ f95 1 f0"/>
              <a:gd name="f98" fmla="+- 0 0 f96"/>
              <a:gd name="f99" fmla="+- 0 0 f97"/>
              <a:gd name="f100" fmla="at2 f98 f69"/>
              <a:gd name="f101" fmla="val f99"/>
              <a:gd name="f102" fmla="+- f100 f1 0"/>
              <a:gd name="f103" fmla="+- 0 0 f101"/>
              <a:gd name="f104" fmla="*/ f102 f8 1"/>
              <a:gd name="f105" fmla="*/ f103 f0 1"/>
              <a:gd name="f106" fmla="*/ f104 1 f0"/>
              <a:gd name="f107" fmla="*/ f105 1 f8"/>
              <a:gd name="f108" fmla="+- 0 0 f106"/>
              <a:gd name="f109" fmla="+- f107 0 f1"/>
              <a:gd name="f110" fmla="val f108"/>
              <a:gd name="f111" fmla="+- 0 0 f110"/>
              <a:gd name="f112" fmla="+- f0 0 f109"/>
              <a:gd name="f113" fmla="+- 0 0 f109"/>
              <a:gd name="f114" fmla="*/ f111 f0 1"/>
              <a:gd name="f115" fmla="*/ f114 1 f8"/>
              <a:gd name="f116" fmla="+- f115 0 f1"/>
              <a:gd name="f117" fmla="+- f116 0 f1"/>
              <a:gd name="f118" fmla="+- f1 f116 0"/>
              <a:gd name="f119" fmla="+- f0 0 f116"/>
            </a:gdLst>
            <a:ahLst/>
            <a:cxnLst>
              <a:cxn ang="3cd4">
                <a:pos x="hc" y="t"/>
              </a:cxn>
              <a:cxn ang="0">
                <a:pos x="r" y="vc"/>
              </a:cxn>
              <a:cxn ang="cd4">
                <a:pos x="hc" y="b"/>
              </a:cxn>
              <a:cxn ang="cd2">
                <a:pos x="l" y="vc"/>
              </a:cxn>
              <a:cxn ang="f30">
                <a:pos x="f38" y="f88"/>
              </a:cxn>
              <a:cxn ang="f31">
                <a:pos x="f65" y="f92"/>
              </a:cxn>
              <a:cxn ang="f32">
                <a:pos x="f41" y="f70"/>
              </a:cxn>
              <a:cxn ang="f32">
                <a:pos x="f65" y="f91"/>
              </a:cxn>
              <a:cxn ang="f32">
                <a:pos x="f41" y="f66"/>
              </a:cxn>
            </a:cxnLst>
            <a:rect l="f38" t="f38" r="f41" b="f42"/>
            <a:pathLst>
              <a:path stroke="0">
                <a:moveTo>
                  <a:pt x="f38" y="f74"/>
                </a:moveTo>
                <a:arcTo wR="f46" hR="f74" stAng="f0" swAng="f113"/>
                <a:lnTo>
                  <a:pt x="f65" y="f91"/>
                </a:lnTo>
                <a:lnTo>
                  <a:pt x="f41" y="f70"/>
                </a:lnTo>
                <a:lnTo>
                  <a:pt x="f65" y="f92"/>
                </a:lnTo>
                <a:lnTo>
                  <a:pt x="f65" y="f87"/>
                </a:lnTo>
                <a:arcTo wR="f46" hR="f74" stAng="f112" swAng="f109"/>
                <a:close/>
              </a:path>
              <a:path stroke="0">
                <a:moveTo>
                  <a:pt x="f41" y="f58"/>
                </a:moveTo>
                <a:arcTo wR="f46" hR="f74" stAng="f2" swAng="f117"/>
                <a:arcTo wR="f46" hR="f74" stAng="f119" swAng="f118"/>
                <a:close/>
              </a:path>
              <a:path fill="none">
                <a:moveTo>
                  <a:pt x="f38" y="f74"/>
                </a:moveTo>
                <a:arcTo wR="f46" hR="f74" stAng="f0" swAng="f113"/>
                <a:lnTo>
                  <a:pt x="f65" y="f91"/>
                </a:lnTo>
                <a:lnTo>
                  <a:pt x="f41" y="f70"/>
                </a:lnTo>
                <a:lnTo>
                  <a:pt x="f65" y="f92"/>
                </a:lnTo>
                <a:lnTo>
                  <a:pt x="f65" y="f87"/>
                </a:lnTo>
                <a:arcTo wR="f46" hR="f74" stAng="f112" swAng="f109"/>
                <a:lnTo>
                  <a:pt x="f38" y="f74"/>
                </a:lnTo>
                <a:arcTo wR="f46" hR="f74" stAng="f0" swAng="f1"/>
                <a:lnTo>
                  <a:pt x="f41" y="f58"/>
                </a:lnTo>
                <a:arcTo wR="f46" hR="f74" stAng="f2" swAng="f117"/>
              </a:path>
            </a:pathLst>
          </a:custGeom>
          <a:solidFill>
            <a:srgbClr val="C55A11"/>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6" name="Flèche : courbe vers la droite 8">
            <a:extLst>
              <a:ext uri="{FF2B5EF4-FFF2-40B4-BE49-F238E27FC236}">
                <a16:creationId xmlns:a16="http://schemas.microsoft.com/office/drawing/2014/main" id="{2BF9777A-4A24-4929-A8AC-540AF8DD5B1F}"/>
              </a:ext>
            </a:extLst>
          </p:cNvPr>
          <p:cNvSpPr/>
          <p:nvPr/>
        </p:nvSpPr>
        <p:spPr>
          <a:xfrm>
            <a:off x="2485182" y="4055193"/>
            <a:ext cx="665646" cy="2350381"/>
          </a:xfrm>
          <a:custGeom>
            <a:avLst/>
            <a:gdLst>
              <a:gd name="f0" fmla="val 10800000"/>
              <a:gd name="f1" fmla="val 5400000"/>
              <a:gd name="f2" fmla="val 16200000"/>
              <a:gd name="f3" fmla="val 180"/>
              <a:gd name="f4" fmla="val w"/>
              <a:gd name="f5" fmla="val h"/>
              <a:gd name="f6" fmla="val ss"/>
              <a:gd name="f7" fmla="val 0"/>
              <a:gd name="f8" fmla="*/ 5419351 1 1725033"/>
              <a:gd name="f9" fmla="val 25000"/>
              <a:gd name="f10" fmla="val 50000"/>
              <a:gd name="f11" fmla="+- 0 0 -27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 f39 1 2"/>
              <a:gd name="f44" fmla="min f40 f39"/>
              <a:gd name="f45" fmla="*/ f40 f40 1"/>
              <a:gd name="f46" fmla="*/ f40 f33 1"/>
              <a:gd name="f47" fmla="*/ f44 f9 1"/>
              <a:gd name="f48" fmla="*/ f44 f10 1"/>
              <a:gd name="f49" fmla="*/ f47 1 100000"/>
              <a:gd name="f50" fmla="*/ f48 1 100000"/>
              <a:gd name="f51" fmla="+- f49 f50 0"/>
              <a:gd name="f52" fmla="*/ f49 f49 1"/>
              <a:gd name="f53" fmla="+- f50 0 f49"/>
              <a:gd name="f54" fmla="*/ f50 1 2"/>
              <a:gd name="f55" fmla="+- f36 0 f49"/>
              <a:gd name="f56" fmla="+- 0 0 f49"/>
              <a:gd name="f57" fmla="*/ f49 1 2"/>
              <a:gd name="f58" fmla="*/ f49 f33 1"/>
              <a:gd name="f59" fmla="*/ f51 1 4"/>
              <a:gd name="f60" fmla="+- f45 0 f52"/>
              <a:gd name="f61" fmla="*/ f53 1 2"/>
              <a:gd name="f62" fmla="+- f37 0 f54"/>
              <a:gd name="f63" fmla="+- 0 0 f57"/>
              <a:gd name="f64" fmla="+- 0 0 f56"/>
              <a:gd name="f65" fmla="*/ f55 f33 1"/>
              <a:gd name="f66" fmla="*/ f57 f33 1"/>
              <a:gd name="f67" fmla="+- f43 0 f59"/>
              <a:gd name="f68" fmla="sqrt f60"/>
              <a:gd name="f69" fmla="+- 0 0 f63"/>
              <a:gd name="f70" fmla="*/ f62 f33 1"/>
              <a:gd name="f71" fmla="*/ f67 2 1"/>
              <a:gd name="f72" fmla="+- f67 f49 0"/>
              <a:gd name="f73" fmla="*/ f68 f67 1"/>
              <a:gd name="f74" fmla="*/ f67 f33 1"/>
              <a:gd name="f75" fmla="*/ f71 f71 1"/>
              <a:gd name="f76" fmla="*/ f73 1 f40"/>
              <a:gd name="f77" fmla="+- f67 f72 0"/>
              <a:gd name="f78" fmla="+- f75 0 f52"/>
              <a:gd name="f79" fmla="+- f67 f76 0"/>
              <a:gd name="f80" fmla="+- f72 f76 0"/>
              <a:gd name="f81" fmla="+- 0 0 f76"/>
              <a:gd name="f82" fmla="*/ f77 1 2"/>
              <a:gd name="f83" fmla="sqrt f78"/>
              <a:gd name="f84" fmla="+- f79 0 f61"/>
              <a:gd name="f85" fmla="+- f80 f61 0"/>
              <a:gd name="f86" fmla="+- 0 0 f81"/>
              <a:gd name="f87" fmla="*/ f80 f33 1"/>
              <a:gd name="f88" fmla="*/ f82 f33 1"/>
              <a:gd name="f89" fmla="*/ f83 f40 1"/>
              <a:gd name="f90" fmla="at2 f64 f86"/>
              <a:gd name="f91" fmla="*/ f84 f33 1"/>
              <a:gd name="f92" fmla="*/ f85 f33 1"/>
              <a:gd name="f93" fmla="+- f90 f1 0"/>
              <a:gd name="f94" fmla="*/ f89 1 f71"/>
              <a:gd name="f95" fmla="*/ f93 f8 1"/>
              <a:gd name="f96" fmla="+- 0 0 f94"/>
              <a:gd name="f97" fmla="*/ f95 1 f0"/>
              <a:gd name="f98" fmla="+- 0 0 f96"/>
              <a:gd name="f99" fmla="+- 0 0 f97"/>
              <a:gd name="f100" fmla="at2 f98 f69"/>
              <a:gd name="f101" fmla="val f99"/>
              <a:gd name="f102" fmla="+- f100 f1 0"/>
              <a:gd name="f103" fmla="+- 0 0 f101"/>
              <a:gd name="f104" fmla="*/ f102 f8 1"/>
              <a:gd name="f105" fmla="*/ f103 f0 1"/>
              <a:gd name="f106" fmla="*/ f104 1 f0"/>
              <a:gd name="f107" fmla="*/ f105 1 f8"/>
              <a:gd name="f108" fmla="+- 0 0 f106"/>
              <a:gd name="f109" fmla="+- f107 0 f1"/>
              <a:gd name="f110" fmla="val f108"/>
              <a:gd name="f111" fmla="+- 0 0 f110"/>
              <a:gd name="f112" fmla="+- f0 0 f109"/>
              <a:gd name="f113" fmla="+- 0 0 f109"/>
              <a:gd name="f114" fmla="*/ f111 f0 1"/>
              <a:gd name="f115" fmla="*/ f114 1 f8"/>
              <a:gd name="f116" fmla="+- f115 0 f1"/>
              <a:gd name="f117" fmla="+- f116 0 f1"/>
              <a:gd name="f118" fmla="+- f1 f116 0"/>
              <a:gd name="f119" fmla="+- f0 0 f116"/>
            </a:gdLst>
            <a:ahLst/>
            <a:cxnLst>
              <a:cxn ang="3cd4">
                <a:pos x="hc" y="t"/>
              </a:cxn>
              <a:cxn ang="0">
                <a:pos x="r" y="vc"/>
              </a:cxn>
              <a:cxn ang="cd4">
                <a:pos x="hc" y="b"/>
              </a:cxn>
              <a:cxn ang="cd2">
                <a:pos x="l" y="vc"/>
              </a:cxn>
              <a:cxn ang="f30">
                <a:pos x="f38" y="f88"/>
              </a:cxn>
              <a:cxn ang="f31">
                <a:pos x="f65" y="f92"/>
              </a:cxn>
              <a:cxn ang="f32">
                <a:pos x="f41" y="f70"/>
              </a:cxn>
              <a:cxn ang="f32">
                <a:pos x="f65" y="f91"/>
              </a:cxn>
              <a:cxn ang="f32">
                <a:pos x="f41" y="f66"/>
              </a:cxn>
            </a:cxnLst>
            <a:rect l="f38" t="f38" r="f41" b="f42"/>
            <a:pathLst>
              <a:path stroke="0">
                <a:moveTo>
                  <a:pt x="f38" y="f74"/>
                </a:moveTo>
                <a:arcTo wR="f46" hR="f74" stAng="f0" swAng="f113"/>
                <a:lnTo>
                  <a:pt x="f65" y="f91"/>
                </a:lnTo>
                <a:lnTo>
                  <a:pt x="f41" y="f70"/>
                </a:lnTo>
                <a:lnTo>
                  <a:pt x="f65" y="f92"/>
                </a:lnTo>
                <a:lnTo>
                  <a:pt x="f65" y="f87"/>
                </a:lnTo>
                <a:arcTo wR="f46" hR="f74" stAng="f112" swAng="f109"/>
                <a:close/>
              </a:path>
              <a:path stroke="0">
                <a:moveTo>
                  <a:pt x="f41" y="f58"/>
                </a:moveTo>
                <a:arcTo wR="f46" hR="f74" stAng="f2" swAng="f117"/>
                <a:arcTo wR="f46" hR="f74" stAng="f119" swAng="f118"/>
                <a:close/>
              </a:path>
              <a:path fill="none">
                <a:moveTo>
                  <a:pt x="f38" y="f74"/>
                </a:moveTo>
                <a:arcTo wR="f46" hR="f74" stAng="f0" swAng="f113"/>
                <a:lnTo>
                  <a:pt x="f65" y="f91"/>
                </a:lnTo>
                <a:lnTo>
                  <a:pt x="f41" y="f70"/>
                </a:lnTo>
                <a:lnTo>
                  <a:pt x="f65" y="f92"/>
                </a:lnTo>
                <a:lnTo>
                  <a:pt x="f65" y="f87"/>
                </a:lnTo>
                <a:arcTo wR="f46" hR="f74" stAng="f112" swAng="f109"/>
                <a:lnTo>
                  <a:pt x="f38" y="f74"/>
                </a:lnTo>
                <a:arcTo wR="f46" hR="f74" stAng="f0" swAng="f1"/>
                <a:lnTo>
                  <a:pt x="f41" y="f58"/>
                </a:lnTo>
                <a:arcTo wR="f46" hR="f74" stAng="f2" swAng="f117"/>
              </a:path>
            </a:pathLst>
          </a:custGeom>
          <a:solidFill>
            <a:srgbClr val="C55A11"/>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7" name="ZoneTexte 10">
            <a:extLst>
              <a:ext uri="{FF2B5EF4-FFF2-40B4-BE49-F238E27FC236}">
                <a16:creationId xmlns:a16="http://schemas.microsoft.com/office/drawing/2014/main" id="{692078D7-6F57-491E-A345-9B563EEF578B}"/>
              </a:ext>
            </a:extLst>
          </p:cNvPr>
          <p:cNvSpPr txBox="1"/>
          <p:nvPr/>
        </p:nvSpPr>
        <p:spPr>
          <a:xfrm>
            <a:off x="7887563" y="862820"/>
            <a:ext cx="910513" cy="335049"/>
          </a:xfrm>
          <a:prstGeom prst="rect">
            <a:avLst/>
          </a:prstGeom>
          <a:solidFill>
            <a:srgbClr val="FFFF00"/>
          </a:solidFill>
          <a:ln w="12701" cap="flat">
            <a:solidFill>
              <a:srgbClr val="2F528F"/>
            </a:solidFill>
            <a:prstDash val="solid"/>
            <a:miter/>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b="1" dirty="0">
                <a:solidFill>
                  <a:srgbClr val="7F6000"/>
                </a:solidFill>
                <a:latin typeface="Calibri"/>
              </a:rPr>
              <a:t>Je clique</a:t>
            </a:r>
            <a:endParaRPr lang="fr-FR" sz="1633" b="1" dirty="0">
              <a:solidFill>
                <a:srgbClr val="7F6000"/>
              </a:solidFill>
              <a:latin typeface="Calibri"/>
              <a:cs typeface="Calibri"/>
            </a:endParaRPr>
          </a:p>
        </p:txBody>
      </p:sp>
      <p:sp>
        <p:nvSpPr>
          <p:cNvPr id="8" name="Flèche : droite 12">
            <a:extLst>
              <a:ext uri="{FF2B5EF4-FFF2-40B4-BE49-F238E27FC236}">
                <a16:creationId xmlns:a16="http://schemas.microsoft.com/office/drawing/2014/main" id="{C3B6CC45-5054-4606-ABE4-F57DB40A593A}"/>
              </a:ext>
            </a:extLst>
          </p:cNvPr>
          <p:cNvSpPr/>
          <p:nvPr/>
        </p:nvSpPr>
        <p:spPr>
          <a:xfrm rot="20077589">
            <a:off x="8913951" y="868630"/>
            <a:ext cx="624377" cy="205366"/>
          </a:xfrm>
          <a:custGeom>
            <a:avLst>
              <a:gd name="f0" fmla="val 17883"/>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21600 0 f19"/>
              <a:gd name="f28" fmla="*/ 0 f21 1"/>
              <a:gd name="f29" fmla="*/ 21600 f21 1"/>
              <a:gd name="f30" fmla="*/ f20 f13 1"/>
              <a:gd name="f31" fmla="*/ f19 f12 1"/>
              <a:gd name="f32" fmla="+- f24 0 f3"/>
              <a:gd name="f33" fmla="+- f25 0 f3"/>
              <a:gd name="f34" fmla="*/ f27 f20 1"/>
              <a:gd name="f35" fmla="*/ f28 1 f21"/>
              <a:gd name="f36" fmla="*/ f29 1 f21"/>
              <a:gd name="f37" fmla="*/ f26 f13 1"/>
              <a:gd name="f38" fmla="*/ f34 1 10800"/>
              <a:gd name="f39" fmla="*/ f35 f12 1"/>
              <a:gd name="f40" fmla="*/ f35 f13 1"/>
              <a:gd name="f41" fmla="*/ f36 f13 1"/>
              <a:gd name="f42" fmla="+- f19 f38 0"/>
              <a:gd name="f43" fmla="*/ f42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39" t="f30" r="f43" b="f37"/>
            <a:pathLst>
              <a:path w="21600" h="21600">
                <a:moveTo>
                  <a:pt x="f7" y="f20"/>
                </a:moveTo>
                <a:lnTo>
                  <a:pt x="f19" y="f20"/>
                </a:lnTo>
                <a:lnTo>
                  <a:pt x="f19" y="f7"/>
                </a:lnTo>
                <a:lnTo>
                  <a:pt x="f8" y="f9"/>
                </a:lnTo>
                <a:lnTo>
                  <a:pt x="f19" y="f8"/>
                </a:lnTo>
                <a:lnTo>
                  <a:pt x="f19" y="f26"/>
                </a:lnTo>
                <a:lnTo>
                  <a:pt x="f7" y="f26"/>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9" name="Flèche : droite 14">
            <a:extLst>
              <a:ext uri="{FF2B5EF4-FFF2-40B4-BE49-F238E27FC236}">
                <a16:creationId xmlns:a16="http://schemas.microsoft.com/office/drawing/2014/main" id="{6D90E5FB-A426-4A5B-8D53-F0E002073711}"/>
              </a:ext>
            </a:extLst>
          </p:cNvPr>
          <p:cNvSpPr/>
          <p:nvPr/>
        </p:nvSpPr>
        <p:spPr>
          <a:xfrm rot="10799991">
            <a:off x="6268987" y="3943132"/>
            <a:ext cx="890787" cy="273951"/>
          </a:xfrm>
          <a:custGeom>
            <a:avLst>
              <a:gd name="f0" fmla="val 18279"/>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21600 0 f19"/>
              <a:gd name="f28" fmla="*/ 0 f21 1"/>
              <a:gd name="f29" fmla="*/ 21600 f21 1"/>
              <a:gd name="f30" fmla="*/ f20 f13 1"/>
              <a:gd name="f31" fmla="*/ f19 f12 1"/>
              <a:gd name="f32" fmla="+- f24 0 f3"/>
              <a:gd name="f33" fmla="+- f25 0 f3"/>
              <a:gd name="f34" fmla="*/ f27 f20 1"/>
              <a:gd name="f35" fmla="*/ f28 1 f21"/>
              <a:gd name="f36" fmla="*/ f29 1 f21"/>
              <a:gd name="f37" fmla="*/ f26 f13 1"/>
              <a:gd name="f38" fmla="*/ f34 1 10800"/>
              <a:gd name="f39" fmla="*/ f35 f12 1"/>
              <a:gd name="f40" fmla="*/ f35 f13 1"/>
              <a:gd name="f41" fmla="*/ f36 f13 1"/>
              <a:gd name="f42" fmla="+- f19 f38 0"/>
              <a:gd name="f43" fmla="*/ f42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39" t="f30" r="f43" b="f37"/>
            <a:pathLst>
              <a:path w="21600" h="21600">
                <a:moveTo>
                  <a:pt x="f7" y="f20"/>
                </a:moveTo>
                <a:lnTo>
                  <a:pt x="f19" y="f20"/>
                </a:lnTo>
                <a:lnTo>
                  <a:pt x="f19" y="f7"/>
                </a:lnTo>
                <a:lnTo>
                  <a:pt x="f8" y="f9"/>
                </a:lnTo>
                <a:lnTo>
                  <a:pt x="f19" y="f8"/>
                </a:lnTo>
                <a:lnTo>
                  <a:pt x="f19" y="f26"/>
                </a:lnTo>
                <a:lnTo>
                  <a:pt x="f7" y="f26"/>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0" name="ZoneTexte 15">
            <a:extLst>
              <a:ext uri="{FF2B5EF4-FFF2-40B4-BE49-F238E27FC236}">
                <a16:creationId xmlns:a16="http://schemas.microsoft.com/office/drawing/2014/main" id="{D1D3BE89-9855-4081-A4B6-074D44F7DF43}"/>
              </a:ext>
            </a:extLst>
          </p:cNvPr>
          <p:cNvSpPr txBox="1"/>
          <p:nvPr/>
        </p:nvSpPr>
        <p:spPr>
          <a:xfrm>
            <a:off x="7208726" y="3945994"/>
            <a:ext cx="910513" cy="335049"/>
          </a:xfrm>
          <a:prstGeom prst="rect">
            <a:avLst/>
          </a:prstGeom>
          <a:solidFill>
            <a:srgbClr val="FFFF00"/>
          </a:solidFill>
          <a:ln w="12701" cap="flat">
            <a:solidFill>
              <a:srgbClr val="2F528F"/>
            </a:solidFill>
            <a:prstDash val="solid"/>
            <a:miter/>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b="1">
                <a:solidFill>
                  <a:srgbClr val="7F6000"/>
                </a:solidFill>
                <a:latin typeface="Calibri"/>
              </a:rPr>
              <a:t>Je clique</a:t>
            </a:r>
            <a:endParaRPr lang="fr-FR" sz="1633" b="1">
              <a:solidFill>
                <a:srgbClr val="7F6000"/>
              </a:solidFill>
              <a:latin typeface="Calibri"/>
              <a:cs typeface="Calibri"/>
            </a:endParaRPr>
          </a:p>
        </p:txBody>
      </p:sp>
      <p:sp>
        <p:nvSpPr>
          <p:cNvPr id="11" name="ZoneTexte 16">
            <a:extLst>
              <a:ext uri="{FF2B5EF4-FFF2-40B4-BE49-F238E27FC236}">
                <a16:creationId xmlns:a16="http://schemas.microsoft.com/office/drawing/2014/main" id="{A8813315-844D-41E1-8552-3A2FE7A8F3BF}"/>
              </a:ext>
            </a:extLst>
          </p:cNvPr>
          <p:cNvSpPr txBox="1"/>
          <p:nvPr/>
        </p:nvSpPr>
        <p:spPr>
          <a:xfrm>
            <a:off x="4535060" y="6240599"/>
            <a:ext cx="2400361" cy="335049"/>
          </a:xfrm>
          <a:prstGeom prst="rect">
            <a:avLst/>
          </a:prstGeom>
          <a:solidFill>
            <a:srgbClr val="FFFF00"/>
          </a:solidFill>
          <a:ln w="12701" cap="flat">
            <a:solidFill>
              <a:srgbClr val="2F528F"/>
            </a:solidFill>
            <a:prstDash val="solid"/>
            <a:miter/>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b="1">
                <a:solidFill>
                  <a:srgbClr val="7F6000"/>
                </a:solidFill>
                <a:latin typeface="Calibri"/>
              </a:rPr>
              <a:t>J'écris le nom de l'animal</a:t>
            </a:r>
            <a:endParaRPr lang="fr-FR" sz="1633" b="1">
              <a:solidFill>
                <a:srgbClr val="7F6000"/>
              </a:solidFill>
              <a:latin typeface="Calibri"/>
              <a:cs typeface="Calibri"/>
            </a:endParaRPr>
          </a:p>
        </p:txBody>
      </p:sp>
      <p:sp>
        <p:nvSpPr>
          <p:cNvPr id="12" name="Espace réservé du numéro de diapositive 11">
            <a:extLst>
              <a:ext uri="{FF2B5EF4-FFF2-40B4-BE49-F238E27FC236}">
                <a16:creationId xmlns:a16="http://schemas.microsoft.com/office/drawing/2014/main" id="{FFBCD5A4-0177-4A8B-9F04-7E2776EFF7D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9F0381C8-A2EB-4505-A478-13611D2462CD}" type="slidenum">
              <a:rPr sz="1633"/>
              <a:pPr algn="r" defTabSz="829544" hangingPunct="0">
                <a:defRPr sz="1800" b="0" i="0" u="none" strike="noStrike" kern="0" cap="none" spc="0" baseline="0">
                  <a:solidFill>
                    <a:srgbClr val="000000"/>
                  </a:solidFill>
                  <a:uFillTx/>
                </a:defRPr>
              </a:pPr>
              <a:t>29</a:t>
            </a:fld>
            <a:endParaRPr lang="fr-FR" sz="1270">
              <a:solidFill>
                <a:srgbClr val="000000"/>
              </a:solidFill>
              <a:latin typeface="Times New Roman" pitchFamily="18"/>
              <a:ea typeface="Arial Unicode MS" pitchFamily="2"/>
              <a:cs typeface="Tahoma" pitchFamily="2"/>
            </a:endParaRPr>
          </a:p>
        </p:txBody>
      </p:sp>
      <p:sp>
        <p:nvSpPr>
          <p:cNvPr id="13" name="Espace réservé du numéro de diapositive 12">
            <a:extLst>
              <a:ext uri="{FF2B5EF4-FFF2-40B4-BE49-F238E27FC236}">
                <a16:creationId xmlns:a16="http://schemas.microsoft.com/office/drawing/2014/main" id="{476B7230-5F76-4061-A273-ECC06F2DC103}"/>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CB1E45A0-96CB-4157-891B-86784A59552A}" type="slidenum">
              <a:rPr sz="1633"/>
              <a:pPr algn="r" defTabSz="829544" hangingPunct="0">
                <a:defRPr sz="1800" b="0" i="0" u="none" strike="noStrike" kern="0" cap="none" spc="0" baseline="0">
                  <a:solidFill>
                    <a:srgbClr val="000000"/>
                  </a:solidFill>
                  <a:uFillTx/>
                </a:defRPr>
              </a:pPr>
              <a:t>29</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033416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CA2DC3D5-4890-4691-B9BB-8E2E9AB50327}"/>
              </a:ext>
            </a:extLst>
          </p:cNvPr>
          <p:cNvSpPr txBox="1"/>
          <p:nvPr/>
        </p:nvSpPr>
        <p:spPr>
          <a:xfrm>
            <a:off x="449102" y="382947"/>
            <a:ext cx="7575395"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4400" dirty="0">
                <a:solidFill>
                  <a:srgbClr val="0070C0"/>
                </a:solidFill>
                <a:latin typeface="Avenir Next LT Pro"/>
              </a:rPr>
              <a:t>Qui est concerné ?</a:t>
            </a:r>
          </a:p>
        </p:txBody>
      </p:sp>
      <p:sp>
        <p:nvSpPr>
          <p:cNvPr id="5" name="ZoneTexte 4">
            <a:extLst>
              <a:ext uri="{FF2B5EF4-FFF2-40B4-BE49-F238E27FC236}">
                <a16:creationId xmlns:a16="http://schemas.microsoft.com/office/drawing/2014/main" id="{D0A9094F-4D4B-493F-A41F-360A0F13CB33}"/>
              </a:ext>
            </a:extLst>
          </p:cNvPr>
          <p:cNvSpPr txBox="1"/>
          <p:nvPr/>
        </p:nvSpPr>
        <p:spPr>
          <a:xfrm>
            <a:off x="2321456" y="1836461"/>
            <a:ext cx="7546828" cy="637760"/>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3600" dirty="0">
                <a:solidFill>
                  <a:srgbClr val="8A1360"/>
                </a:solidFill>
                <a:latin typeface="Avenir Next LT Pro"/>
              </a:rPr>
              <a:t>Uniquement les ayants droit</a:t>
            </a:r>
            <a:endParaRPr lang="fr-FR" sz="3600" dirty="0">
              <a:solidFill>
                <a:srgbClr val="000000"/>
              </a:solidFill>
              <a:latin typeface="Calibri"/>
            </a:endParaRPr>
          </a:p>
        </p:txBody>
      </p:sp>
      <p:sp>
        <p:nvSpPr>
          <p:cNvPr id="6" name="ZoneTexte 5">
            <a:extLst>
              <a:ext uri="{FF2B5EF4-FFF2-40B4-BE49-F238E27FC236}">
                <a16:creationId xmlns:a16="http://schemas.microsoft.com/office/drawing/2014/main" id="{D1B03B5E-94DC-4E61-9C8E-A19D01782AE2}"/>
              </a:ext>
            </a:extLst>
          </p:cNvPr>
          <p:cNvSpPr txBox="1"/>
          <p:nvPr/>
        </p:nvSpPr>
        <p:spPr>
          <a:xfrm>
            <a:off x="585172" y="4265518"/>
            <a:ext cx="6459609"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000" dirty="0">
                <a:solidFill>
                  <a:srgbClr val="000000"/>
                </a:solidFill>
                <a:latin typeface="Avenir Next LT Pro"/>
              </a:rPr>
              <a:t>La ou le retraité(e) qui est ouvrant-droit, </a:t>
            </a:r>
            <a:endParaRPr lang="fr-FR" sz="2000" dirty="0">
              <a:solidFill>
                <a:srgbClr val="000000"/>
              </a:solidFill>
              <a:latin typeface="Calibri" panose="020F0502020204030204"/>
              <a:cs typeface="Calibri" panose="020F0502020204030204"/>
            </a:endParaRPr>
          </a:p>
          <a:p>
            <a:r>
              <a:rPr lang="fr-FR" sz="2000" dirty="0">
                <a:solidFill>
                  <a:srgbClr val="000000"/>
                </a:solidFill>
                <a:latin typeface="Avenir Next LT Pro"/>
              </a:rPr>
              <a:t>n'a pas besoin de fichet voyage :</a:t>
            </a:r>
            <a:endParaRPr lang="fr-FR" sz="2000">
              <a:cs typeface="Calibri"/>
            </a:endParaRPr>
          </a:p>
          <a:p>
            <a:endParaRPr lang="fr-FR" sz="2000" u="sng" dirty="0">
              <a:solidFill>
                <a:srgbClr val="000000"/>
              </a:solidFill>
              <a:latin typeface="Avenir Next LT Pro"/>
            </a:endParaRPr>
          </a:p>
          <a:p>
            <a:r>
              <a:rPr lang="fr-FR" sz="2000" u="sng" dirty="0">
                <a:solidFill>
                  <a:srgbClr val="000000"/>
                </a:solidFill>
                <a:latin typeface="Avenir Next LT Pro"/>
              </a:rPr>
              <a:t>Elle ou il voyage avec sa carte Carmillon</a:t>
            </a:r>
            <a:r>
              <a:rPr lang="fr-FR" sz="2000" dirty="0">
                <a:solidFill>
                  <a:srgbClr val="000000"/>
                </a:solidFill>
                <a:latin typeface="Avenir Next LT Pro"/>
              </a:rPr>
              <a:t> </a:t>
            </a:r>
            <a:endParaRPr lang="fr-FR" sz="2000" dirty="0">
              <a:solidFill>
                <a:srgbClr val="000000"/>
              </a:solidFill>
              <a:latin typeface="Calibri" panose="020F0502020204030204"/>
              <a:cs typeface="Calibri" panose="020F0502020204030204"/>
            </a:endParaRPr>
          </a:p>
          <a:p>
            <a:r>
              <a:rPr lang="fr-FR" sz="2000" dirty="0">
                <a:solidFill>
                  <a:srgbClr val="000000"/>
                </a:solidFill>
                <a:latin typeface="Avenir Next LT Pro"/>
              </a:rPr>
              <a:t>+ réservation dans les trains désignés</a:t>
            </a:r>
            <a:endParaRPr lang="fr-FR" sz="2000">
              <a:cs typeface="Calibri"/>
            </a:endParaRPr>
          </a:p>
        </p:txBody>
      </p:sp>
      <p:pic>
        <p:nvPicPr>
          <p:cNvPr id="7" name="Image 7" descr="Une image contenant texte, équipement électronique&#10;&#10;Description générée automatiquement">
            <a:extLst>
              <a:ext uri="{FF2B5EF4-FFF2-40B4-BE49-F238E27FC236}">
                <a16:creationId xmlns:a16="http://schemas.microsoft.com/office/drawing/2014/main" id="{AD8E766F-7854-492D-950A-6E5C54628450}"/>
              </a:ext>
            </a:extLst>
          </p:cNvPr>
          <p:cNvPicPr>
            <a:picLocks noChangeAspect="1"/>
          </p:cNvPicPr>
          <p:nvPr/>
        </p:nvPicPr>
        <p:blipFill>
          <a:blip r:embed="rId2"/>
          <a:stretch>
            <a:fillRect/>
          </a:stretch>
        </p:blipFill>
        <p:spPr>
          <a:xfrm>
            <a:off x="7901895" y="4267426"/>
            <a:ext cx="2447925" cy="1552575"/>
          </a:xfrm>
          <a:prstGeom prst="rect">
            <a:avLst/>
          </a:prstGeom>
        </p:spPr>
      </p:pic>
    </p:spTree>
    <p:extLst>
      <p:ext uri="{BB962C8B-B14F-4D97-AF65-F5344CB8AC3E}">
        <p14:creationId xmlns:p14="http://schemas.microsoft.com/office/powerpoint/2010/main" val="13001677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6">
            <a:extLst>
              <a:ext uri="{FF2B5EF4-FFF2-40B4-BE49-F238E27FC236}">
                <a16:creationId xmlns:a16="http://schemas.microsoft.com/office/drawing/2014/main" id="{59A7906E-DBF2-4011-B4C6-7A0F9BD8550A}"/>
              </a:ext>
            </a:extLst>
          </p:cNvPr>
          <p:cNvPicPr>
            <a:picLocks noChangeAspect="1"/>
          </p:cNvPicPr>
          <p:nvPr/>
        </p:nvPicPr>
        <p:blipFill>
          <a:blip r:embed="rId2"/>
          <a:stretch>
            <a:fillRect/>
          </a:stretch>
        </p:blipFill>
        <p:spPr>
          <a:xfrm>
            <a:off x="3245685" y="418289"/>
            <a:ext cx="6782860" cy="1552742"/>
          </a:xfrm>
          <a:prstGeom prst="rect">
            <a:avLst/>
          </a:prstGeom>
          <a:noFill/>
          <a:ln cap="flat">
            <a:noFill/>
          </a:ln>
        </p:spPr>
      </p:pic>
      <p:sp>
        <p:nvSpPr>
          <p:cNvPr id="3" name="Flèche : courbe vers la droite 7">
            <a:extLst>
              <a:ext uri="{FF2B5EF4-FFF2-40B4-BE49-F238E27FC236}">
                <a16:creationId xmlns:a16="http://schemas.microsoft.com/office/drawing/2014/main" id="{664175DD-9F03-415B-9307-826FF70E8403}"/>
              </a:ext>
            </a:extLst>
          </p:cNvPr>
          <p:cNvSpPr/>
          <p:nvPr/>
        </p:nvSpPr>
        <p:spPr>
          <a:xfrm>
            <a:off x="2485689" y="647852"/>
            <a:ext cx="665646" cy="2938210"/>
          </a:xfrm>
          <a:custGeom>
            <a:avLst/>
            <a:gdLst>
              <a:gd name="f0" fmla="val 10800000"/>
              <a:gd name="f1" fmla="val 5400000"/>
              <a:gd name="f2" fmla="val 16200000"/>
              <a:gd name="f3" fmla="val 180"/>
              <a:gd name="f4" fmla="val w"/>
              <a:gd name="f5" fmla="val h"/>
              <a:gd name="f6" fmla="val ss"/>
              <a:gd name="f7" fmla="val 0"/>
              <a:gd name="f8" fmla="*/ 5419351 1 1725033"/>
              <a:gd name="f9" fmla="val 25000"/>
              <a:gd name="f10" fmla="val 50000"/>
              <a:gd name="f11" fmla="+- 0 0 -27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 f39 1 2"/>
              <a:gd name="f44" fmla="min f40 f39"/>
              <a:gd name="f45" fmla="*/ f40 f40 1"/>
              <a:gd name="f46" fmla="*/ f40 f33 1"/>
              <a:gd name="f47" fmla="*/ f44 f9 1"/>
              <a:gd name="f48" fmla="*/ f44 f10 1"/>
              <a:gd name="f49" fmla="*/ f47 1 100000"/>
              <a:gd name="f50" fmla="*/ f48 1 100000"/>
              <a:gd name="f51" fmla="+- f49 f50 0"/>
              <a:gd name="f52" fmla="*/ f49 f49 1"/>
              <a:gd name="f53" fmla="+- f50 0 f49"/>
              <a:gd name="f54" fmla="*/ f50 1 2"/>
              <a:gd name="f55" fmla="+- f36 0 f49"/>
              <a:gd name="f56" fmla="+- 0 0 f49"/>
              <a:gd name="f57" fmla="*/ f49 1 2"/>
              <a:gd name="f58" fmla="*/ f49 f33 1"/>
              <a:gd name="f59" fmla="*/ f51 1 4"/>
              <a:gd name="f60" fmla="+- f45 0 f52"/>
              <a:gd name="f61" fmla="*/ f53 1 2"/>
              <a:gd name="f62" fmla="+- f37 0 f54"/>
              <a:gd name="f63" fmla="+- 0 0 f57"/>
              <a:gd name="f64" fmla="+- 0 0 f56"/>
              <a:gd name="f65" fmla="*/ f55 f33 1"/>
              <a:gd name="f66" fmla="*/ f57 f33 1"/>
              <a:gd name="f67" fmla="+- f43 0 f59"/>
              <a:gd name="f68" fmla="sqrt f60"/>
              <a:gd name="f69" fmla="+- 0 0 f63"/>
              <a:gd name="f70" fmla="*/ f62 f33 1"/>
              <a:gd name="f71" fmla="*/ f67 2 1"/>
              <a:gd name="f72" fmla="+- f67 f49 0"/>
              <a:gd name="f73" fmla="*/ f68 f67 1"/>
              <a:gd name="f74" fmla="*/ f67 f33 1"/>
              <a:gd name="f75" fmla="*/ f71 f71 1"/>
              <a:gd name="f76" fmla="*/ f73 1 f40"/>
              <a:gd name="f77" fmla="+- f67 f72 0"/>
              <a:gd name="f78" fmla="+- f75 0 f52"/>
              <a:gd name="f79" fmla="+- f67 f76 0"/>
              <a:gd name="f80" fmla="+- f72 f76 0"/>
              <a:gd name="f81" fmla="+- 0 0 f76"/>
              <a:gd name="f82" fmla="*/ f77 1 2"/>
              <a:gd name="f83" fmla="sqrt f78"/>
              <a:gd name="f84" fmla="+- f79 0 f61"/>
              <a:gd name="f85" fmla="+- f80 f61 0"/>
              <a:gd name="f86" fmla="+- 0 0 f81"/>
              <a:gd name="f87" fmla="*/ f80 f33 1"/>
              <a:gd name="f88" fmla="*/ f82 f33 1"/>
              <a:gd name="f89" fmla="*/ f83 f40 1"/>
              <a:gd name="f90" fmla="at2 f64 f86"/>
              <a:gd name="f91" fmla="*/ f84 f33 1"/>
              <a:gd name="f92" fmla="*/ f85 f33 1"/>
              <a:gd name="f93" fmla="+- f90 f1 0"/>
              <a:gd name="f94" fmla="*/ f89 1 f71"/>
              <a:gd name="f95" fmla="*/ f93 f8 1"/>
              <a:gd name="f96" fmla="+- 0 0 f94"/>
              <a:gd name="f97" fmla="*/ f95 1 f0"/>
              <a:gd name="f98" fmla="+- 0 0 f96"/>
              <a:gd name="f99" fmla="+- 0 0 f97"/>
              <a:gd name="f100" fmla="at2 f98 f69"/>
              <a:gd name="f101" fmla="val f99"/>
              <a:gd name="f102" fmla="+- f100 f1 0"/>
              <a:gd name="f103" fmla="+- 0 0 f101"/>
              <a:gd name="f104" fmla="*/ f102 f8 1"/>
              <a:gd name="f105" fmla="*/ f103 f0 1"/>
              <a:gd name="f106" fmla="*/ f104 1 f0"/>
              <a:gd name="f107" fmla="*/ f105 1 f8"/>
              <a:gd name="f108" fmla="+- 0 0 f106"/>
              <a:gd name="f109" fmla="+- f107 0 f1"/>
              <a:gd name="f110" fmla="val f108"/>
              <a:gd name="f111" fmla="+- 0 0 f110"/>
              <a:gd name="f112" fmla="+- f0 0 f109"/>
              <a:gd name="f113" fmla="+- 0 0 f109"/>
              <a:gd name="f114" fmla="*/ f111 f0 1"/>
              <a:gd name="f115" fmla="*/ f114 1 f8"/>
              <a:gd name="f116" fmla="+- f115 0 f1"/>
              <a:gd name="f117" fmla="+- f116 0 f1"/>
              <a:gd name="f118" fmla="+- f1 f116 0"/>
              <a:gd name="f119" fmla="+- f0 0 f116"/>
            </a:gdLst>
            <a:ahLst/>
            <a:cxnLst>
              <a:cxn ang="3cd4">
                <a:pos x="hc" y="t"/>
              </a:cxn>
              <a:cxn ang="0">
                <a:pos x="r" y="vc"/>
              </a:cxn>
              <a:cxn ang="cd4">
                <a:pos x="hc" y="b"/>
              </a:cxn>
              <a:cxn ang="cd2">
                <a:pos x="l" y="vc"/>
              </a:cxn>
              <a:cxn ang="f30">
                <a:pos x="f38" y="f88"/>
              </a:cxn>
              <a:cxn ang="f31">
                <a:pos x="f65" y="f92"/>
              </a:cxn>
              <a:cxn ang="f32">
                <a:pos x="f41" y="f70"/>
              </a:cxn>
              <a:cxn ang="f32">
                <a:pos x="f65" y="f91"/>
              </a:cxn>
              <a:cxn ang="f32">
                <a:pos x="f41" y="f66"/>
              </a:cxn>
            </a:cxnLst>
            <a:rect l="f38" t="f38" r="f41" b="f42"/>
            <a:pathLst>
              <a:path stroke="0">
                <a:moveTo>
                  <a:pt x="f38" y="f74"/>
                </a:moveTo>
                <a:arcTo wR="f46" hR="f74" stAng="f0" swAng="f113"/>
                <a:lnTo>
                  <a:pt x="f65" y="f91"/>
                </a:lnTo>
                <a:lnTo>
                  <a:pt x="f41" y="f70"/>
                </a:lnTo>
                <a:lnTo>
                  <a:pt x="f65" y="f92"/>
                </a:lnTo>
                <a:lnTo>
                  <a:pt x="f65" y="f87"/>
                </a:lnTo>
                <a:arcTo wR="f46" hR="f74" stAng="f112" swAng="f109"/>
                <a:close/>
              </a:path>
              <a:path stroke="0">
                <a:moveTo>
                  <a:pt x="f41" y="f58"/>
                </a:moveTo>
                <a:arcTo wR="f46" hR="f74" stAng="f2" swAng="f117"/>
                <a:arcTo wR="f46" hR="f74" stAng="f119" swAng="f118"/>
                <a:close/>
              </a:path>
              <a:path fill="none">
                <a:moveTo>
                  <a:pt x="f38" y="f74"/>
                </a:moveTo>
                <a:arcTo wR="f46" hR="f74" stAng="f0" swAng="f113"/>
                <a:lnTo>
                  <a:pt x="f65" y="f91"/>
                </a:lnTo>
                <a:lnTo>
                  <a:pt x="f41" y="f70"/>
                </a:lnTo>
                <a:lnTo>
                  <a:pt x="f65" y="f92"/>
                </a:lnTo>
                <a:lnTo>
                  <a:pt x="f65" y="f87"/>
                </a:lnTo>
                <a:arcTo wR="f46" hR="f74" stAng="f112" swAng="f109"/>
                <a:lnTo>
                  <a:pt x="f38" y="f74"/>
                </a:lnTo>
                <a:arcTo wR="f46" hR="f74" stAng="f0" swAng="f1"/>
                <a:lnTo>
                  <a:pt x="f41" y="f58"/>
                </a:lnTo>
                <a:arcTo wR="f46" hR="f74" stAng="f2" swAng="f117"/>
              </a:path>
            </a:pathLst>
          </a:custGeom>
          <a:solidFill>
            <a:srgbClr val="C55A11"/>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4" name="Flèche : droite 14">
            <a:extLst>
              <a:ext uri="{FF2B5EF4-FFF2-40B4-BE49-F238E27FC236}">
                <a16:creationId xmlns:a16="http://schemas.microsoft.com/office/drawing/2014/main" id="{04AAA92B-D2EA-45D6-BE0A-26CE422A5B46}"/>
              </a:ext>
            </a:extLst>
          </p:cNvPr>
          <p:cNvSpPr/>
          <p:nvPr/>
        </p:nvSpPr>
        <p:spPr>
          <a:xfrm rot="10799991">
            <a:off x="5485516" y="1652526"/>
            <a:ext cx="890787" cy="273951"/>
          </a:xfrm>
          <a:custGeom>
            <a:avLst>
              <a:gd name="f0" fmla="val 18279"/>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21600 0 f19"/>
              <a:gd name="f28" fmla="*/ 0 f21 1"/>
              <a:gd name="f29" fmla="*/ 21600 f21 1"/>
              <a:gd name="f30" fmla="*/ f20 f13 1"/>
              <a:gd name="f31" fmla="*/ f19 f12 1"/>
              <a:gd name="f32" fmla="+- f24 0 f3"/>
              <a:gd name="f33" fmla="+- f25 0 f3"/>
              <a:gd name="f34" fmla="*/ f27 f20 1"/>
              <a:gd name="f35" fmla="*/ f28 1 f21"/>
              <a:gd name="f36" fmla="*/ f29 1 f21"/>
              <a:gd name="f37" fmla="*/ f26 f13 1"/>
              <a:gd name="f38" fmla="*/ f34 1 10800"/>
              <a:gd name="f39" fmla="*/ f35 f12 1"/>
              <a:gd name="f40" fmla="*/ f35 f13 1"/>
              <a:gd name="f41" fmla="*/ f36 f13 1"/>
              <a:gd name="f42" fmla="+- f19 f38 0"/>
              <a:gd name="f43" fmla="*/ f42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39" t="f30" r="f43" b="f37"/>
            <a:pathLst>
              <a:path w="21600" h="21600">
                <a:moveTo>
                  <a:pt x="f7" y="f20"/>
                </a:moveTo>
                <a:lnTo>
                  <a:pt x="f19" y="f20"/>
                </a:lnTo>
                <a:lnTo>
                  <a:pt x="f19" y="f7"/>
                </a:lnTo>
                <a:lnTo>
                  <a:pt x="f8" y="f9"/>
                </a:lnTo>
                <a:lnTo>
                  <a:pt x="f19" y="f8"/>
                </a:lnTo>
                <a:lnTo>
                  <a:pt x="f19" y="f26"/>
                </a:lnTo>
                <a:lnTo>
                  <a:pt x="f7" y="f26"/>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5" name="ZoneTexte 15">
            <a:extLst>
              <a:ext uri="{FF2B5EF4-FFF2-40B4-BE49-F238E27FC236}">
                <a16:creationId xmlns:a16="http://schemas.microsoft.com/office/drawing/2014/main" id="{96414D61-A1C8-470A-89FF-9BA42B70072F}"/>
              </a:ext>
            </a:extLst>
          </p:cNvPr>
          <p:cNvSpPr txBox="1"/>
          <p:nvPr/>
        </p:nvSpPr>
        <p:spPr>
          <a:xfrm>
            <a:off x="6425246" y="1655388"/>
            <a:ext cx="1106547" cy="586336"/>
          </a:xfrm>
          <a:prstGeom prst="rect">
            <a:avLst/>
          </a:prstGeom>
          <a:solidFill>
            <a:srgbClr val="FFFF00"/>
          </a:solidFill>
          <a:ln w="12701" cap="flat">
            <a:solidFill>
              <a:srgbClr val="2F528F"/>
            </a:solidFill>
            <a:prstDash val="solid"/>
            <a:miter/>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b="1">
                <a:solidFill>
                  <a:srgbClr val="7F6000"/>
                </a:solidFill>
                <a:latin typeface="Calibri"/>
              </a:rPr>
              <a:t>2. Je clique</a:t>
            </a:r>
            <a:endParaRPr lang="fr-FR" sz="1633" b="1">
              <a:solidFill>
                <a:srgbClr val="7F6000"/>
              </a:solidFill>
              <a:latin typeface="Calibri"/>
              <a:cs typeface="Calibri"/>
            </a:endParaRPr>
          </a:p>
        </p:txBody>
      </p:sp>
      <p:sp>
        <p:nvSpPr>
          <p:cNvPr id="6" name="ZoneTexte 10">
            <a:extLst>
              <a:ext uri="{FF2B5EF4-FFF2-40B4-BE49-F238E27FC236}">
                <a16:creationId xmlns:a16="http://schemas.microsoft.com/office/drawing/2014/main" id="{ED5F8546-385D-4AF3-A6AA-3AA9C36D7DB0}"/>
              </a:ext>
            </a:extLst>
          </p:cNvPr>
          <p:cNvSpPr txBox="1"/>
          <p:nvPr/>
        </p:nvSpPr>
        <p:spPr>
          <a:xfrm>
            <a:off x="8622181" y="1459611"/>
            <a:ext cx="1155556" cy="335049"/>
          </a:xfrm>
          <a:prstGeom prst="rect">
            <a:avLst/>
          </a:prstGeom>
          <a:solidFill>
            <a:srgbClr val="FFFF00"/>
          </a:solidFill>
          <a:ln w="12701" cap="flat">
            <a:solidFill>
              <a:srgbClr val="2F528F"/>
            </a:solidFill>
            <a:prstDash val="solid"/>
            <a:miter/>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b="1">
                <a:solidFill>
                  <a:srgbClr val="7F6000"/>
                </a:solidFill>
                <a:latin typeface="Calibri"/>
              </a:rPr>
              <a:t>1. Je clique</a:t>
            </a:r>
            <a:endParaRPr lang="fr-FR" sz="1633" b="1">
              <a:solidFill>
                <a:srgbClr val="7F6000"/>
              </a:solidFill>
              <a:latin typeface="Calibri"/>
              <a:cs typeface="Calibri"/>
            </a:endParaRPr>
          </a:p>
        </p:txBody>
      </p:sp>
      <p:pic>
        <p:nvPicPr>
          <p:cNvPr id="7" name="Image 9">
            <a:extLst>
              <a:ext uri="{FF2B5EF4-FFF2-40B4-BE49-F238E27FC236}">
                <a16:creationId xmlns:a16="http://schemas.microsoft.com/office/drawing/2014/main" id="{69807683-6972-4308-ADBC-E33E735DEB5B}"/>
              </a:ext>
            </a:extLst>
          </p:cNvPr>
          <p:cNvPicPr>
            <a:picLocks noChangeAspect="1"/>
          </p:cNvPicPr>
          <p:nvPr/>
        </p:nvPicPr>
        <p:blipFill>
          <a:blip r:embed="rId3"/>
          <a:stretch>
            <a:fillRect/>
          </a:stretch>
        </p:blipFill>
        <p:spPr>
          <a:xfrm>
            <a:off x="3193308" y="2595865"/>
            <a:ext cx="6547623" cy="1239371"/>
          </a:xfrm>
          <a:prstGeom prst="rect">
            <a:avLst/>
          </a:prstGeom>
          <a:noFill/>
          <a:ln cap="flat">
            <a:noFill/>
          </a:ln>
        </p:spPr>
      </p:pic>
      <p:sp>
        <p:nvSpPr>
          <p:cNvPr id="8" name="ZoneTexte 16">
            <a:extLst>
              <a:ext uri="{FF2B5EF4-FFF2-40B4-BE49-F238E27FC236}">
                <a16:creationId xmlns:a16="http://schemas.microsoft.com/office/drawing/2014/main" id="{54592126-E9E7-426A-B539-BAF4410E71BE}"/>
              </a:ext>
            </a:extLst>
          </p:cNvPr>
          <p:cNvSpPr txBox="1"/>
          <p:nvPr/>
        </p:nvSpPr>
        <p:spPr>
          <a:xfrm>
            <a:off x="5671097" y="3362654"/>
            <a:ext cx="2802233" cy="335049"/>
          </a:xfrm>
          <a:prstGeom prst="rect">
            <a:avLst/>
          </a:prstGeom>
          <a:solidFill>
            <a:srgbClr val="FFFF00"/>
          </a:solidFill>
          <a:ln w="12701" cap="flat">
            <a:solidFill>
              <a:srgbClr val="2F528F"/>
            </a:solidFill>
            <a:prstDash val="solid"/>
            <a:miter/>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b="1">
                <a:solidFill>
                  <a:srgbClr val="7F6000"/>
                </a:solidFill>
                <a:latin typeface="Calibri"/>
              </a:rPr>
              <a:t>J'écris le nom de ma couleur</a:t>
            </a:r>
            <a:endParaRPr lang="fr-FR" sz="1633" b="1">
              <a:solidFill>
                <a:srgbClr val="7F6000"/>
              </a:solidFill>
              <a:latin typeface="Calibri"/>
              <a:cs typeface="Calibri"/>
            </a:endParaRPr>
          </a:p>
        </p:txBody>
      </p:sp>
      <p:sp>
        <p:nvSpPr>
          <p:cNvPr id="9" name="Flèche : droite 12">
            <a:extLst>
              <a:ext uri="{FF2B5EF4-FFF2-40B4-BE49-F238E27FC236}">
                <a16:creationId xmlns:a16="http://schemas.microsoft.com/office/drawing/2014/main" id="{95C5747B-6C74-4A41-9BE3-307EBE0A9C20}"/>
              </a:ext>
            </a:extLst>
          </p:cNvPr>
          <p:cNvSpPr/>
          <p:nvPr/>
        </p:nvSpPr>
        <p:spPr>
          <a:xfrm rot="10799991">
            <a:off x="4477665" y="3430452"/>
            <a:ext cx="1008414" cy="303341"/>
          </a:xfrm>
          <a:custGeom>
            <a:avLst>
              <a:gd name="f0" fmla="val 18351"/>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21600 0 f19"/>
              <a:gd name="f28" fmla="*/ 0 f21 1"/>
              <a:gd name="f29" fmla="*/ 21600 f21 1"/>
              <a:gd name="f30" fmla="*/ f20 f13 1"/>
              <a:gd name="f31" fmla="*/ f19 f12 1"/>
              <a:gd name="f32" fmla="+- f24 0 f3"/>
              <a:gd name="f33" fmla="+- f25 0 f3"/>
              <a:gd name="f34" fmla="*/ f27 f20 1"/>
              <a:gd name="f35" fmla="*/ f28 1 f21"/>
              <a:gd name="f36" fmla="*/ f29 1 f21"/>
              <a:gd name="f37" fmla="*/ f26 f13 1"/>
              <a:gd name="f38" fmla="*/ f34 1 10800"/>
              <a:gd name="f39" fmla="*/ f35 f12 1"/>
              <a:gd name="f40" fmla="*/ f35 f13 1"/>
              <a:gd name="f41" fmla="*/ f36 f13 1"/>
              <a:gd name="f42" fmla="+- f19 f38 0"/>
              <a:gd name="f43" fmla="*/ f42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39" t="f30" r="f43" b="f37"/>
            <a:pathLst>
              <a:path w="21600" h="21600">
                <a:moveTo>
                  <a:pt x="f7" y="f20"/>
                </a:moveTo>
                <a:lnTo>
                  <a:pt x="f19" y="f20"/>
                </a:lnTo>
                <a:lnTo>
                  <a:pt x="f19" y="f7"/>
                </a:lnTo>
                <a:lnTo>
                  <a:pt x="f8" y="f9"/>
                </a:lnTo>
                <a:lnTo>
                  <a:pt x="f19" y="f8"/>
                </a:lnTo>
                <a:lnTo>
                  <a:pt x="f19" y="f26"/>
                </a:lnTo>
                <a:lnTo>
                  <a:pt x="f7" y="f26"/>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pic>
        <p:nvPicPr>
          <p:cNvPr id="10" name="Image 11" descr="Une image contenant texte&#10;&#10;Description générée automatiquement">
            <a:extLst>
              <a:ext uri="{FF2B5EF4-FFF2-40B4-BE49-F238E27FC236}">
                <a16:creationId xmlns:a16="http://schemas.microsoft.com/office/drawing/2014/main" id="{CDE8C50B-8A5E-4521-8A8C-0DB2A6D2D81B}"/>
              </a:ext>
            </a:extLst>
          </p:cNvPr>
          <p:cNvPicPr>
            <a:picLocks noChangeAspect="1"/>
          </p:cNvPicPr>
          <p:nvPr/>
        </p:nvPicPr>
        <p:blipFill>
          <a:blip r:embed="rId4"/>
          <a:stretch>
            <a:fillRect/>
          </a:stretch>
        </p:blipFill>
        <p:spPr>
          <a:xfrm>
            <a:off x="3245693" y="4282823"/>
            <a:ext cx="6547623" cy="744003"/>
          </a:xfrm>
          <a:prstGeom prst="rect">
            <a:avLst/>
          </a:prstGeom>
          <a:noFill/>
          <a:ln cap="flat">
            <a:noFill/>
          </a:ln>
        </p:spPr>
      </p:pic>
      <p:sp>
        <p:nvSpPr>
          <p:cNvPr id="11" name="ZoneTexte 11">
            <a:extLst>
              <a:ext uri="{FF2B5EF4-FFF2-40B4-BE49-F238E27FC236}">
                <a16:creationId xmlns:a16="http://schemas.microsoft.com/office/drawing/2014/main" id="{CDAF1359-18CC-46CA-B69F-3F0E51B73D55}"/>
              </a:ext>
            </a:extLst>
          </p:cNvPr>
          <p:cNvSpPr txBox="1"/>
          <p:nvPr/>
        </p:nvSpPr>
        <p:spPr>
          <a:xfrm>
            <a:off x="3950717" y="5482859"/>
            <a:ext cx="5742732" cy="837623"/>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dirty="0">
                <a:solidFill>
                  <a:srgbClr val="000000"/>
                </a:solidFill>
                <a:latin typeface="Avenir Next LT Pro"/>
                <a:cs typeface="Calibri"/>
              </a:rPr>
              <a:t>Pensez aux MAJUSCULES, minuscules et accents !</a:t>
            </a:r>
          </a:p>
          <a:p>
            <a:pPr defTabSz="829544">
              <a:defRPr sz="1800" b="0" i="0" u="none" strike="noStrike" kern="0" cap="none" spc="0" baseline="0">
                <a:solidFill>
                  <a:srgbClr val="000000"/>
                </a:solidFill>
                <a:uFillTx/>
              </a:defRPr>
            </a:pPr>
            <a:r>
              <a:rPr lang="fr-FR" sz="1633" dirty="0">
                <a:solidFill>
                  <a:srgbClr val="000000"/>
                </a:solidFill>
                <a:latin typeface="Avenir Next LT Pro"/>
                <a:cs typeface="Calibri"/>
              </a:rPr>
              <a:t>Choisissez bien les questions pour être sûr des réponses</a:t>
            </a:r>
          </a:p>
          <a:p>
            <a:pPr defTabSz="829544">
              <a:defRPr sz="1800" b="0" i="0" u="none" strike="noStrike" kern="0" cap="none" spc="0" baseline="0">
                <a:solidFill>
                  <a:srgbClr val="000000"/>
                </a:solidFill>
                <a:uFillTx/>
              </a:defRPr>
            </a:pPr>
            <a:r>
              <a:rPr lang="fr-FR" sz="1633" dirty="0">
                <a:solidFill>
                  <a:srgbClr val="000000"/>
                </a:solidFill>
                <a:latin typeface="Avenir Next LT Pro"/>
                <a:cs typeface="Calibri"/>
              </a:rPr>
              <a:t>Notez les réponses avec les mots de passe </a:t>
            </a:r>
          </a:p>
        </p:txBody>
      </p:sp>
      <p:pic>
        <p:nvPicPr>
          <p:cNvPr id="12" name="Image 17" descr="Une image contenant texte, reine&#10;&#10;Description générée automatiquement">
            <a:extLst>
              <a:ext uri="{FF2B5EF4-FFF2-40B4-BE49-F238E27FC236}">
                <a16:creationId xmlns:a16="http://schemas.microsoft.com/office/drawing/2014/main" id="{25908D53-7EA5-4512-9B85-17DC2DE86111}"/>
              </a:ext>
            </a:extLst>
          </p:cNvPr>
          <p:cNvPicPr>
            <a:picLocks noChangeAspect="1"/>
          </p:cNvPicPr>
          <p:nvPr/>
        </p:nvPicPr>
        <p:blipFill>
          <a:blip r:embed="rId5"/>
          <a:stretch>
            <a:fillRect/>
          </a:stretch>
        </p:blipFill>
        <p:spPr>
          <a:xfrm>
            <a:off x="2329215" y="5286792"/>
            <a:ext cx="1158592" cy="976660"/>
          </a:xfrm>
          <a:prstGeom prst="rect">
            <a:avLst/>
          </a:prstGeom>
          <a:noFill/>
          <a:ln cap="flat">
            <a:noFill/>
          </a:ln>
        </p:spPr>
      </p:pic>
      <p:sp>
        <p:nvSpPr>
          <p:cNvPr id="13" name="Espace réservé du numéro de diapositive 12">
            <a:extLst>
              <a:ext uri="{FF2B5EF4-FFF2-40B4-BE49-F238E27FC236}">
                <a16:creationId xmlns:a16="http://schemas.microsoft.com/office/drawing/2014/main" id="{9C32E8BF-D1CC-49B0-97D0-F87046C6E853}"/>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6479A4ED-C9A7-4FE9-98E5-413F3559B21A}" type="slidenum">
              <a:rPr sz="1633"/>
              <a:pPr algn="r" defTabSz="829544" hangingPunct="0">
                <a:defRPr sz="1800" b="0" i="0" u="none" strike="noStrike" kern="0" cap="none" spc="0" baseline="0">
                  <a:solidFill>
                    <a:srgbClr val="000000"/>
                  </a:solidFill>
                  <a:uFillTx/>
                </a:defRPr>
              </a:pPr>
              <a:t>30</a:t>
            </a:fld>
            <a:endParaRPr lang="fr-FR" sz="1270">
              <a:solidFill>
                <a:srgbClr val="000000"/>
              </a:solidFill>
              <a:latin typeface="Times New Roman" pitchFamily="18"/>
              <a:ea typeface="Arial Unicode MS" pitchFamily="2"/>
              <a:cs typeface="Tahoma" pitchFamily="2"/>
            </a:endParaRPr>
          </a:p>
        </p:txBody>
      </p:sp>
      <p:sp>
        <p:nvSpPr>
          <p:cNvPr id="14" name="Espace réservé du numéro de diapositive 13">
            <a:extLst>
              <a:ext uri="{FF2B5EF4-FFF2-40B4-BE49-F238E27FC236}">
                <a16:creationId xmlns:a16="http://schemas.microsoft.com/office/drawing/2014/main" id="{50A26272-EE20-4FEF-A9A2-73A81D2AA585}"/>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FFA9B35F-AF3A-4A0E-90B7-0AC561DC39CF}" type="slidenum">
              <a:rPr sz="1633"/>
              <a:pPr algn="r" defTabSz="829544" hangingPunct="0">
                <a:defRPr sz="1800" b="0" i="0" u="none" strike="noStrike" kern="0" cap="none" spc="0" baseline="0">
                  <a:solidFill>
                    <a:srgbClr val="000000"/>
                  </a:solidFill>
                  <a:uFillTx/>
                </a:defRPr>
              </a:pPr>
              <a:t>30</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5846261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3">
            <a:extLst>
              <a:ext uri="{FF2B5EF4-FFF2-40B4-BE49-F238E27FC236}">
                <a16:creationId xmlns:a16="http://schemas.microsoft.com/office/drawing/2014/main" id="{17DADDBF-CF9E-45E2-8EF3-497F326BC876}"/>
              </a:ext>
            </a:extLst>
          </p:cNvPr>
          <p:cNvSpPr txBox="1"/>
          <p:nvPr/>
        </p:nvSpPr>
        <p:spPr>
          <a:xfrm>
            <a:off x="2765502" y="430608"/>
            <a:ext cx="6456557" cy="1647267"/>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540" dirty="0">
                <a:solidFill>
                  <a:srgbClr val="00B050"/>
                </a:solidFill>
                <a:latin typeface="Avenir Next LT Pro"/>
                <a:cs typeface="Calibri"/>
              </a:rPr>
              <a:t>Même processus sur le téléphone.</a:t>
            </a:r>
          </a:p>
          <a:p>
            <a:pPr defTabSz="829544">
              <a:defRPr sz="1800" b="0" i="0" u="none" strike="noStrike" kern="0" cap="none" spc="0" baseline="0">
                <a:solidFill>
                  <a:srgbClr val="000000"/>
                </a:solidFill>
                <a:uFillTx/>
              </a:defRPr>
            </a:pPr>
            <a:endParaRPr lang="fr-FR" sz="2540" dirty="0">
              <a:solidFill>
                <a:srgbClr val="00B050"/>
              </a:solidFill>
              <a:latin typeface="Avenir Next LT Pro"/>
              <a:cs typeface="Calibri"/>
            </a:endParaRPr>
          </a:p>
          <a:p>
            <a:pPr defTabSz="829544">
              <a:defRPr sz="1800" b="0" i="0" u="none" strike="noStrike" kern="0" cap="none" spc="0" baseline="0">
                <a:solidFill>
                  <a:srgbClr val="000000"/>
                </a:solidFill>
                <a:uFillTx/>
              </a:defRPr>
            </a:pPr>
            <a:r>
              <a:rPr lang="fr-FR" sz="2540" dirty="0">
                <a:solidFill>
                  <a:srgbClr val="00B050"/>
                </a:solidFill>
                <a:latin typeface="Avenir Next LT Pro"/>
                <a:cs typeface="Calibri"/>
              </a:rPr>
              <a:t>Servez vous du dépliant qui vous a été adressé en décembre  </a:t>
            </a:r>
          </a:p>
        </p:txBody>
      </p:sp>
      <p:sp>
        <p:nvSpPr>
          <p:cNvPr id="4" name="Espace réservé du numéro de diapositive 3">
            <a:extLst>
              <a:ext uri="{FF2B5EF4-FFF2-40B4-BE49-F238E27FC236}">
                <a16:creationId xmlns:a16="http://schemas.microsoft.com/office/drawing/2014/main" id="{2FAAC24C-CB9F-4858-9EA9-C63D09D7EF58}"/>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F3EE030-8EBF-49DC-9400-1AF075559763}" type="slidenum">
              <a:rPr sz="1633"/>
              <a:pPr algn="r" defTabSz="829544" hangingPunct="0">
                <a:defRPr sz="1800" b="0" i="0" u="none" strike="noStrike" kern="0" cap="none" spc="0" baseline="0">
                  <a:solidFill>
                    <a:srgbClr val="000000"/>
                  </a:solidFill>
                  <a:uFillTx/>
                </a:defRPr>
              </a:pPr>
              <a:t>31</a:t>
            </a:fld>
            <a:endParaRPr lang="fr-FR" sz="1270">
              <a:solidFill>
                <a:srgbClr val="000000"/>
              </a:solidFill>
              <a:latin typeface="Times New Roman" pitchFamily="18"/>
              <a:ea typeface="Arial Unicode MS" pitchFamily="2"/>
              <a:cs typeface="Tahoma" pitchFamily="2"/>
            </a:endParaRPr>
          </a:p>
        </p:txBody>
      </p:sp>
      <p:pic>
        <p:nvPicPr>
          <p:cNvPr id="5" name="Image 5">
            <a:extLst>
              <a:ext uri="{FF2B5EF4-FFF2-40B4-BE49-F238E27FC236}">
                <a16:creationId xmlns:a16="http://schemas.microsoft.com/office/drawing/2014/main" id="{A403E5FB-A8EF-4AC7-9C7B-D1252CEC6E30}"/>
              </a:ext>
            </a:extLst>
          </p:cNvPr>
          <p:cNvPicPr>
            <a:picLocks noChangeAspect="1"/>
          </p:cNvPicPr>
          <p:nvPr/>
        </p:nvPicPr>
        <p:blipFill>
          <a:blip r:embed="rId2"/>
          <a:stretch>
            <a:fillRect/>
          </a:stretch>
        </p:blipFill>
        <p:spPr>
          <a:xfrm>
            <a:off x="4494121" y="3306431"/>
            <a:ext cx="2227968" cy="2540891"/>
          </a:xfrm>
          <a:prstGeom prst="rect">
            <a:avLst/>
          </a:prstGeom>
          <a:noFill/>
          <a:ln cap="flat">
            <a:noFill/>
          </a:ln>
        </p:spPr>
      </p:pic>
      <p:sp>
        <p:nvSpPr>
          <p:cNvPr id="6" name="ZoneTexte 5">
            <a:extLst>
              <a:ext uri="{FF2B5EF4-FFF2-40B4-BE49-F238E27FC236}">
                <a16:creationId xmlns:a16="http://schemas.microsoft.com/office/drawing/2014/main" id="{614AB392-F217-4106-A170-67D1C89FA52C}"/>
              </a:ext>
            </a:extLst>
          </p:cNvPr>
          <p:cNvSpPr txBox="1"/>
          <p:nvPr/>
        </p:nvSpPr>
        <p:spPr>
          <a:xfrm>
            <a:off x="4327716" y="2521946"/>
            <a:ext cx="2765178" cy="530679"/>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452">
                <a:solidFill>
                  <a:srgbClr val="000000"/>
                </a:solidFill>
                <a:latin typeface="Avenir Next LT Pro"/>
              </a:rPr>
              <a:t>N'hésitez pas à cliquer sur l'œil pour vérifier votre saisie !</a:t>
            </a:r>
          </a:p>
        </p:txBody>
      </p:sp>
      <p:sp>
        <p:nvSpPr>
          <p:cNvPr id="7" name="Flèche : virage 6">
            <a:extLst>
              <a:ext uri="{FF2B5EF4-FFF2-40B4-BE49-F238E27FC236}">
                <a16:creationId xmlns:a16="http://schemas.microsoft.com/office/drawing/2014/main" id="{165FE5B2-D2BB-4BCD-9AFF-FDDB9E4E5615}"/>
              </a:ext>
            </a:extLst>
          </p:cNvPr>
          <p:cNvSpPr/>
          <p:nvPr/>
        </p:nvSpPr>
        <p:spPr>
          <a:xfrm rot="10799991">
            <a:off x="6722933" y="3052462"/>
            <a:ext cx="371446" cy="1313862"/>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00"/>
              </a:solidFill>
              <a:latin typeface="Calibri"/>
            </a:endParaRPr>
          </a:p>
        </p:txBody>
      </p:sp>
      <p:sp>
        <p:nvSpPr>
          <p:cNvPr id="8" name="Flèche : virage 7">
            <a:extLst>
              <a:ext uri="{FF2B5EF4-FFF2-40B4-BE49-F238E27FC236}">
                <a16:creationId xmlns:a16="http://schemas.microsoft.com/office/drawing/2014/main" id="{1445D7B4-8E3C-4D05-822D-68815C7F5164}"/>
              </a:ext>
            </a:extLst>
          </p:cNvPr>
          <p:cNvSpPr/>
          <p:nvPr/>
        </p:nvSpPr>
        <p:spPr>
          <a:xfrm rot="10799991">
            <a:off x="6724617" y="3786942"/>
            <a:ext cx="371446" cy="1313862"/>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00"/>
              </a:solidFill>
              <a:latin typeface="Calibri"/>
            </a:endParaRPr>
          </a:p>
        </p:txBody>
      </p:sp>
      <p:sp>
        <p:nvSpPr>
          <p:cNvPr id="10" name="Espace réservé du numéro de diapositive 9">
            <a:extLst>
              <a:ext uri="{FF2B5EF4-FFF2-40B4-BE49-F238E27FC236}">
                <a16:creationId xmlns:a16="http://schemas.microsoft.com/office/drawing/2014/main" id="{A619AD0F-1D29-433B-A25C-18F167AEFF4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07748FF2-42A3-47DF-BD27-191544988971}" type="slidenum">
              <a:rPr sz="1633"/>
              <a:pPr algn="r" defTabSz="829544" hangingPunct="0">
                <a:defRPr sz="1800" b="0" i="0" u="none" strike="noStrike" kern="0" cap="none" spc="0" baseline="0">
                  <a:solidFill>
                    <a:srgbClr val="000000"/>
                  </a:solidFill>
                  <a:uFillTx/>
                </a:defRPr>
              </a:pPr>
              <a:t>31</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9895526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4BF5A165-C0D8-427F-92AD-1E43F0A8903A}"/>
              </a:ext>
            </a:extLst>
          </p:cNvPr>
          <p:cNvPicPr>
            <a:picLocks noChangeAspect="1"/>
          </p:cNvPicPr>
          <p:nvPr/>
        </p:nvPicPr>
        <p:blipFill>
          <a:blip r:embed="rId2"/>
          <a:stretch>
            <a:fillRect/>
          </a:stretch>
        </p:blipFill>
        <p:spPr>
          <a:xfrm>
            <a:off x="5547921" y="170236"/>
            <a:ext cx="4430462" cy="6303128"/>
          </a:xfrm>
          <a:prstGeom prst="rect">
            <a:avLst/>
          </a:prstGeom>
          <a:noFill/>
          <a:ln cap="flat">
            <a:noFill/>
          </a:ln>
        </p:spPr>
      </p:pic>
      <p:sp>
        <p:nvSpPr>
          <p:cNvPr id="3" name="ZoneTexte 3">
            <a:extLst>
              <a:ext uri="{FF2B5EF4-FFF2-40B4-BE49-F238E27FC236}">
                <a16:creationId xmlns:a16="http://schemas.microsoft.com/office/drawing/2014/main" id="{17DADDBF-CF9E-45E2-8EF3-497F326BC876}"/>
              </a:ext>
            </a:extLst>
          </p:cNvPr>
          <p:cNvSpPr txBox="1"/>
          <p:nvPr/>
        </p:nvSpPr>
        <p:spPr>
          <a:xfrm>
            <a:off x="2132609" y="698237"/>
            <a:ext cx="2792428" cy="2038143"/>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540">
                <a:solidFill>
                  <a:srgbClr val="00B050"/>
                </a:solidFill>
                <a:latin typeface="Avenir Next LT Pro"/>
                <a:cs typeface="Calibri"/>
              </a:rPr>
              <a:t>Même processus sur le téléphone : nous avons reçu ce dépliant début décembre  </a:t>
            </a:r>
          </a:p>
        </p:txBody>
      </p:sp>
      <p:sp>
        <p:nvSpPr>
          <p:cNvPr id="4" name="Espace réservé du numéro de diapositive 3">
            <a:extLst>
              <a:ext uri="{FF2B5EF4-FFF2-40B4-BE49-F238E27FC236}">
                <a16:creationId xmlns:a16="http://schemas.microsoft.com/office/drawing/2014/main" id="{2FAAC24C-CB9F-4858-9EA9-C63D09D7EF58}"/>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F3EE030-8EBF-49DC-9400-1AF075559763}" type="slidenum">
              <a:rPr sz="1633"/>
              <a:pPr algn="r" defTabSz="829544" hangingPunct="0">
                <a:defRPr sz="1800" b="0" i="0" u="none" strike="noStrike" kern="0" cap="none" spc="0" baseline="0">
                  <a:solidFill>
                    <a:srgbClr val="000000"/>
                  </a:solidFill>
                  <a:uFillTx/>
                </a:defRPr>
              </a:pPr>
              <a:t>32</a:t>
            </a:fld>
            <a:endParaRPr lang="fr-FR" sz="1270">
              <a:solidFill>
                <a:srgbClr val="000000"/>
              </a:solidFill>
              <a:latin typeface="Times New Roman" pitchFamily="18"/>
              <a:ea typeface="Arial Unicode MS" pitchFamily="2"/>
              <a:cs typeface="Tahoma" pitchFamily="2"/>
            </a:endParaRPr>
          </a:p>
        </p:txBody>
      </p:sp>
      <p:pic>
        <p:nvPicPr>
          <p:cNvPr id="5" name="Image 5">
            <a:extLst>
              <a:ext uri="{FF2B5EF4-FFF2-40B4-BE49-F238E27FC236}">
                <a16:creationId xmlns:a16="http://schemas.microsoft.com/office/drawing/2014/main" id="{A403E5FB-A8EF-4AC7-9C7B-D1252CEC6E30}"/>
              </a:ext>
            </a:extLst>
          </p:cNvPr>
          <p:cNvPicPr>
            <a:picLocks noChangeAspect="1"/>
          </p:cNvPicPr>
          <p:nvPr/>
        </p:nvPicPr>
        <p:blipFill>
          <a:blip r:embed="rId3"/>
          <a:stretch>
            <a:fillRect/>
          </a:stretch>
        </p:blipFill>
        <p:spPr>
          <a:xfrm>
            <a:off x="2421698" y="3529455"/>
            <a:ext cx="2227968" cy="2540891"/>
          </a:xfrm>
          <a:prstGeom prst="rect">
            <a:avLst/>
          </a:prstGeom>
          <a:noFill/>
          <a:ln cap="flat">
            <a:noFill/>
          </a:ln>
        </p:spPr>
      </p:pic>
      <p:sp>
        <p:nvSpPr>
          <p:cNvPr id="6" name="ZoneTexte 5">
            <a:extLst>
              <a:ext uri="{FF2B5EF4-FFF2-40B4-BE49-F238E27FC236}">
                <a16:creationId xmlns:a16="http://schemas.microsoft.com/office/drawing/2014/main" id="{614AB392-F217-4106-A170-67D1C89FA52C}"/>
              </a:ext>
            </a:extLst>
          </p:cNvPr>
          <p:cNvSpPr txBox="1"/>
          <p:nvPr/>
        </p:nvSpPr>
        <p:spPr>
          <a:xfrm>
            <a:off x="2208984" y="2789575"/>
            <a:ext cx="2765178" cy="530679"/>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452">
                <a:solidFill>
                  <a:srgbClr val="000000"/>
                </a:solidFill>
                <a:latin typeface="Avenir Next LT Pro"/>
              </a:rPr>
              <a:t>N'hésitez pas à cliquer sur l'œil pour vérifier votre saisie !</a:t>
            </a:r>
          </a:p>
        </p:txBody>
      </p:sp>
      <p:sp>
        <p:nvSpPr>
          <p:cNvPr id="7" name="Flèche : virage 6">
            <a:extLst>
              <a:ext uri="{FF2B5EF4-FFF2-40B4-BE49-F238E27FC236}">
                <a16:creationId xmlns:a16="http://schemas.microsoft.com/office/drawing/2014/main" id="{165FE5B2-D2BB-4BCD-9AFF-FDDB9E4E5615}"/>
              </a:ext>
            </a:extLst>
          </p:cNvPr>
          <p:cNvSpPr/>
          <p:nvPr/>
        </p:nvSpPr>
        <p:spPr>
          <a:xfrm rot="10799991">
            <a:off x="4604201" y="3320091"/>
            <a:ext cx="371446" cy="1313862"/>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00"/>
              </a:solidFill>
              <a:latin typeface="Calibri"/>
            </a:endParaRPr>
          </a:p>
        </p:txBody>
      </p:sp>
      <p:sp>
        <p:nvSpPr>
          <p:cNvPr id="8" name="Flèche : virage 7">
            <a:extLst>
              <a:ext uri="{FF2B5EF4-FFF2-40B4-BE49-F238E27FC236}">
                <a16:creationId xmlns:a16="http://schemas.microsoft.com/office/drawing/2014/main" id="{1445D7B4-8E3C-4D05-822D-68815C7F5164}"/>
              </a:ext>
            </a:extLst>
          </p:cNvPr>
          <p:cNvSpPr/>
          <p:nvPr/>
        </p:nvSpPr>
        <p:spPr>
          <a:xfrm rot="10799991">
            <a:off x="4605885" y="4054571"/>
            <a:ext cx="371446" cy="1313862"/>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00"/>
              </a:solidFill>
              <a:latin typeface="Calibri"/>
            </a:endParaRPr>
          </a:p>
        </p:txBody>
      </p:sp>
      <p:sp>
        <p:nvSpPr>
          <p:cNvPr id="9" name="Flèche : virage 8">
            <a:extLst>
              <a:ext uri="{FF2B5EF4-FFF2-40B4-BE49-F238E27FC236}">
                <a16:creationId xmlns:a16="http://schemas.microsoft.com/office/drawing/2014/main" id="{E41B08E9-D9B0-43B6-A34B-AF4FFD312533}"/>
              </a:ext>
            </a:extLst>
          </p:cNvPr>
          <p:cNvSpPr/>
          <p:nvPr/>
        </p:nvSpPr>
        <p:spPr>
          <a:xfrm rot="5399996" flipV="1">
            <a:off x="6062231" y="1076473"/>
            <a:ext cx="371446" cy="2915099"/>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00"/>
              </a:solidFill>
              <a:latin typeface="Calibri"/>
            </a:endParaRPr>
          </a:p>
        </p:txBody>
      </p:sp>
      <p:sp>
        <p:nvSpPr>
          <p:cNvPr id="10" name="Espace réservé du numéro de diapositive 9">
            <a:extLst>
              <a:ext uri="{FF2B5EF4-FFF2-40B4-BE49-F238E27FC236}">
                <a16:creationId xmlns:a16="http://schemas.microsoft.com/office/drawing/2014/main" id="{A619AD0F-1D29-433B-A25C-18F167AEFF4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07748FF2-42A3-47DF-BD27-191544988971}" type="slidenum">
              <a:rPr sz="1633"/>
              <a:pPr algn="r" defTabSz="829544" hangingPunct="0">
                <a:defRPr sz="1800" b="0" i="0" u="none" strike="noStrike" kern="0" cap="none" spc="0" baseline="0">
                  <a:solidFill>
                    <a:srgbClr val="000000"/>
                  </a:solidFill>
                  <a:uFillTx/>
                </a:defRPr>
              </a:pPr>
              <a:t>32</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6139167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7FBED26E-A3AC-429D-8253-B7ED68523BE4}"/>
              </a:ext>
            </a:extLst>
          </p:cNvPr>
          <p:cNvPicPr>
            <a:picLocks noChangeAspect="1"/>
          </p:cNvPicPr>
          <p:nvPr/>
        </p:nvPicPr>
        <p:blipFill>
          <a:blip r:embed="rId2"/>
          <a:stretch>
            <a:fillRect/>
          </a:stretch>
        </p:blipFill>
        <p:spPr>
          <a:xfrm>
            <a:off x="1891032" y="244919"/>
            <a:ext cx="8409936" cy="3875035"/>
          </a:xfrm>
          <a:prstGeom prst="rect">
            <a:avLst/>
          </a:prstGeom>
          <a:noFill/>
          <a:ln cap="flat">
            <a:noFill/>
          </a:ln>
        </p:spPr>
      </p:pic>
      <p:pic>
        <p:nvPicPr>
          <p:cNvPr id="3" name="Image 3" descr="Une image contenant texte&#10;&#10;Description générée automatiquement">
            <a:extLst>
              <a:ext uri="{FF2B5EF4-FFF2-40B4-BE49-F238E27FC236}">
                <a16:creationId xmlns:a16="http://schemas.microsoft.com/office/drawing/2014/main" id="{03479C36-CA27-4893-9034-561B70334B41}"/>
              </a:ext>
            </a:extLst>
          </p:cNvPr>
          <p:cNvPicPr>
            <a:picLocks noChangeAspect="1"/>
          </p:cNvPicPr>
          <p:nvPr/>
        </p:nvPicPr>
        <p:blipFill>
          <a:blip r:embed="rId3"/>
          <a:stretch>
            <a:fillRect/>
          </a:stretch>
        </p:blipFill>
        <p:spPr>
          <a:xfrm>
            <a:off x="6682142" y="4546862"/>
            <a:ext cx="3724742" cy="2066219"/>
          </a:xfrm>
          <a:prstGeom prst="rect">
            <a:avLst/>
          </a:prstGeom>
          <a:noFill/>
          <a:ln cap="flat">
            <a:noFill/>
          </a:ln>
        </p:spPr>
      </p:pic>
      <p:sp>
        <p:nvSpPr>
          <p:cNvPr id="5" name="Espace réservé du numéro de diapositive 4">
            <a:extLst>
              <a:ext uri="{FF2B5EF4-FFF2-40B4-BE49-F238E27FC236}">
                <a16:creationId xmlns:a16="http://schemas.microsoft.com/office/drawing/2014/main" id="{946CC4F3-1799-4059-9080-DFDC92A05521}"/>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BA37E131-0894-447F-BDEE-5F4AE9AD44E2}" type="slidenum">
              <a:rPr sz="1633"/>
              <a:pPr algn="r" defTabSz="829544" hangingPunct="0">
                <a:defRPr sz="1800" b="0" i="0" u="none" strike="noStrike" kern="0" cap="none" spc="0" baseline="0">
                  <a:solidFill>
                    <a:srgbClr val="000000"/>
                  </a:solidFill>
                  <a:uFillTx/>
                </a:defRPr>
              </a:pPr>
              <a:t>33</a:t>
            </a:fld>
            <a:endParaRPr lang="fr-FR" sz="1270">
              <a:solidFill>
                <a:srgbClr val="000000"/>
              </a:solidFill>
              <a:latin typeface="Times New Roman" pitchFamily="18"/>
              <a:ea typeface="Arial Unicode MS" pitchFamily="2"/>
              <a:cs typeface="Tahoma" pitchFamily="2"/>
            </a:endParaRPr>
          </a:p>
        </p:txBody>
      </p:sp>
      <p:sp>
        <p:nvSpPr>
          <p:cNvPr id="6" name="Espace réservé du numéro de diapositive 5">
            <a:extLst>
              <a:ext uri="{FF2B5EF4-FFF2-40B4-BE49-F238E27FC236}">
                <a16:creationId xmlns:a16="http://schemas.microsoft.com/office/drawing/2014/main" id="{2BA92517-D341-4824-816B-29E4CBA49648}"/>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B1A72AF-A804-4795-BF66-E6F20F68D739}" type="slidenum">
              <a:rPr sz="1633"/>
              <a:pPr algn="r" defTabSz="829544" hangingPunct="0">
                <a:defRPr sz="1800" b="0" i="0" u="none" strike="noStrike" kern="0" cap="none" spc="0" baseline="0">
                  <a:solidFill>
                    <a:srgbClr val="000000"/>
                  </a:solidFill>
                  <a:uFillTx/>
                </a:defRPr>
              </a:pPr>
              <a:t>33</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4266647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4" descr="Une image contenant carte&#10;&#10;Description générée automatiquement">
            <a:extLst>
              <a:ext uri="{FF2B5EF4-FFF2-40B4-BE49-F238E27FC236}">
                <a16:creationId xmlns:a16="http://schemas.microsoft.com/office/drawing/2014/main" id="{F4881B5D-354C-4743-9EB6-E0C6B3477D53}"/>
              </a:ext>
            </a:extLst>
          </p:cNvPr>
          <p:cNvPicPr>
            <a:picLocks noChangeAspect="1"/>
          </p:cNvPicPr>
          <p:nvPr/>
        </p:nvPicPr>
        <p:blipFill>
          <a:blip r:embed="rId2"/>
          <a:stretch>
            <a:fillRect/>
          </a:stretch>
        </p:blipFill>
        <p:spPr>
          <a:xfrm>
            <a:off x="891333" y="199087"/>
            <a:ext cx="2159009" cy="2353476"/>
          </a:xfrm>
          <a:prstGeom prst="rect">
            <a:avLst/>
          </a:prstGeom>
          <a:noFill/>
          <a:ln cap="flat">
            <a:noFill/>
          </a:ln>
        </p:spPr>
      </p:pic>
      <p:pic>
        <p:nvPicPr>
          <p:cNvPr id="4" name="Image 5" descr="Une image contenant texte, intérieur, rayon&#10;&#10;Description générée automatiquement">
            <a:extLst>
              <a:ext uri="{FF2B5EF4-FFF2-40B4-BE49-F238E27FC236}">
                <a16:creationId xmlns:a16="http://schemas.microsoft.com/office/drawing/2014/main" id="{F4357A17-8537-4E74-AEEC-32D875D8E936}"/>
              </a:ext>
            </a:extLst>
          </p:cNvPr>
          <p:cNvPicPr>
            <a:picLocks noChangeAspect="1"/>
          </p:cNvPicPr>
          <p:nvPr/>
        </p:nvPicPr>
        <p:blipFill>
          <a:blip r:embed="rId3"/>
          <a:stretch>
            <a:fillRect/>
          </a:stretch>
        </p:blipFill>
        <p:spPr>
          <a:xfrm>
            <a:off x="4126200" y="2197193"/>
            <a:ext cx="2489809" cy="1720861"/>
          </a:xfrm>
          <a:prstGeom prst="rect">
            <a:avLst/>
          </a:prstGeom>
          <a:noFill/>
          <a:ln cap="flat">
            <a:noFill/>
          </a:ln>
        </p:spPr>
      </p:pic>
      <p:pic>
        <p:nvPicPr>
          <p:cNvPr id="5" name="Image 6" descr="Une image contenant texte, orange, capture d’écran&#10;&#10;Description générée automatiquement">
            <a:extLst>
              <a:ext uri="{FF2B5EF4-FFF2-40B4-BE49-F238E27FC236}">
                <a16:creationId xmlns:a16="http://schemas.microsoft.com/office/drawing/2014/main" id="{AA2A643C-7622-42A4-AED2-897A1CD3C0C8}"/>
              </a:ext>
            </a:extLst>
          </p:cNvPr>
          <p:cNvPicPr>
            <a:picLocks noChangeAspect="1"/>
          </p:cNvPicPr>
          <p:nvPr/>
        </p:nvPicPr>
        <p:blipFill>
          <a:blip r:embed="rId4"/>
          <a:stretch>
            <a:fillRect/>
          </a:stretch>
        </p:blipFill>
        <p:spPr>
          <a:xfrm>
            <a:off x="8407384" y="3757012"/>
            <a:ext cx="1629921" cy="2602317"/>
          </a:xfrm>
          <a:prstGeom prst="rect">
            <a:avLst/>
          </a:prstGeom>
          <a:noFill/>
          <a:ln cap="flat">
            <a:noFill/>
          </a:ln>
        </p:spPr>
      </p:pic>
      <p:sp>
        <p:nvSpPr>
          <p:cNvPr id="6" name="Flèche : virage 7">
            <a:extLst>
              <a:ext uri="{FF2B5EF4-FFF2-40B4-BE49-F238E27FC236}">
                <a16:creationId xmlns:a16="http://schemas.microsoft.com/office/drawing/2014/main" id="{ADA73B37-82B0-427C-8584-7CB391E88CF0}"/>
              </a:ext>
            </a:extLst>
          </p:cNvPr>
          <p:cNvSpPr/>
          <p:nvPr/>
        </p:nvSpPr>
        <p:spPr>
          <a:xfrm flipV="1">
            <a:off x="1999296" y="2660980"/>
            <a:ext cx="6220150" cy="3093696"/>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10197D"/>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pic>
        <p:nvPicPr>
          <p:cNvPr id="7" name="Image 9">
            <a:extLst>
              <a:ext uri="{FF2B5EF4-FFF2-40B4-BE49-F238E27FC236}">
                <a16:creationId xmlns:a16="http://schemas.microsoft.com/office/drawing/2014/main" id="{9EC62CC4-D7E4-4C4F-BA25-C497F9CFAB87}"/>
              </a:ext>
            </a:extLst>
          </p:cNvPr>
          <p:cNvPicPr>
            <a:picLocks noChangeAspect="1"/>
          </p:cNvPicPr>
          <p:nvPr/>
        </p:nvPicPr>
        <p:blipFill>
          <a:blip r:embed="rId5"/>
          <a:stretch>
            <a:fillRect/>
          </a:stretch>
        </p:blipFill>
        <p:spPr>
          <a:xfrm>
            <a:off x="4561022" y="197181"/>
            <a:ext cx="5317600" cy="1350220"/>
          </a:xfrm>
          <a:prstGeom prst="rect">
            <a:avLst/>
          </a:prstGeom>
          <a:noFill/>
          <a:ln cap="flat">
            <a:noFill/>
          </a:ln>
        </p:spPr>
      </p:pic>
      <p:sp>
        <p:nvSpPr>
          <p:cNvPr id="8" name="ZoneTexte 9">
            <a:extLst>
              <a:ext uri="{FF2B5EF4-FFF2-40B4-BE49-F238E27FC236}">
                <a16:creationId xmlns:a16="http://schemas.microsoft.com/office/drawing/2014/main" id="{5DD2C33D-C7EA-4813-861C-C0A0ADFB8606}"/>
              </a:ext>
            </a:extLst>
          </p:cNvPr>
          <p:cNvSpPr txBox="1"/>
          <p:nvPr/>
        </p:nvSpPr>
        <p:spPr>
          <a:xfrm>
            <a:off x="3859021" y="4687749"/>
            <a:ext cx="4729474" cy="47463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540">
                <a:solidFill>
                  <a:srgbClr val="FFFF00"/>
                </a:solidFill>
                <a:latin typeface="Avenir Next LT Pro"/>
              </a:rPr>
              <a:t>On va tout vous expliquer !</a:t>
            </a:r>
          </a:p>
        </p:txBody>
      </p:sp>
      <p:sp>
        <p:nvSpPr>
          <p:cNvPr id="9" name="ZoneTexte 10">
            <a:extLst>
              <a:ext uri="{FF2B5EF4-FFF2-40B4-BE49-F238E27FC236}">
                <a16:creationId xmlns:a16="http://schemas.microsoft.com/office/drawing/2014/main" id="{D1C7583F-3D26-4D5C-98CD-7D100A4D287E}"/>
              </a:ext>
            </a:extLst>
          </p:cNvPr>
          <p:cNvSpPr txBox="1"/>
          <p:nvPr/>
        </p:nvSpPr>
        <p:spPr>
          <a:xfrm>
            <a:off x="5438116" y="6557155"/>
            <a:ext cx="4558732" cy="251372"/>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089" b="1">
                <a:solidFill>
                  <a:srgbClr val="000000"/>
                </a:solidFill>
                <a:latin typeface="Calibri"/>
                <a:ea typeface="Calibri"/>
                <a:cs typeface="Calibri"/>
              </a:rPr>
              <a:t> Document conçu par François Milenkovic de la section FGRCF de Lunéville. </a:t>
            </a:r>
            <a:endParaRPr lang="fr-FR" sz="1089" b="1">
              <a:solidFill>
                <a:srgbClr val="000000"/>
              </a:solidFill>
              <a:latin typeface="Calibri"/>
              <a:cs typeface="Calibri"/>
            </a:endParaRPr>
          </a:p>
        </p:txBody>
      </p:sp>
      <p:sp>
        <p:nvSpPr>
          <p:cNvPr id="10" name="Espace réservé du numéro de diapositive 10">
            <a:extLst>
              <a:ext uri="{FF2B5EF4-FFF2-40B4-BE49-F238E27FC236}">
                <a16:creationId xmlns:a16="http://schemas.microsoft.com/office/drawing/2014/main" id="{49573745-A5DA-4E79-B0C8-56B28FBA9742}"/>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9EFE7101-0894-4AA5-A2DA-2E5D8FCCE8EB}" type="slidenum">
              <a:rPr sz="1633"/>
              <a:pPr algn="r" defTabSz="829544" hangingPunct="0">
                <a:defRPr sz="1800" b="0" i="0" u="none" strike="noStrike" kern="0" cap="none" spc="0" baseline="0">
                  <a:solidFill>
                    <a:srgbClr val="000000"/>
                  </a:solidFill>
                  <a:uFillTx/>
                </a:defRPr>
              </a:pPr>
              <a:t>34</a:t>
            </a:fld>
            <a:endParaRPr lang="fr-FR" sz="1270">
              <a:solidFill>
                <a:srgbClr val="000000"/>
              </a:solidFill>
              <a:latin typeface="Times New Roman" pitchFamily="18"/>
              <a:ea typeface="Arial Unicode MS" pitchFamily="2"/>
              <a:cs typeface="Tahoma" pitchFamily="2"/>
            </a:endParaRPr>
          </a:p>
        </p:txBody>
      </p:sp>
      <p:sp>
        <p:nvSpPr>
          <p:cNvPr id="11" name="Espace réservé du numéro de diapositive 10">
            <a:extLst>
              <a:ext uri="{FF2B5EF4-FFF2-40B4-BE49-F238E27FC236}">
                <a16:creationId xmlns:a16="http://schemas.microsoft.com/office/drawing/2014/main" id="{EE3CE41C-07D8-4D92-A329-993765607F5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826E19E-512E-4722-BEF8-A8BF06598E05}" type="slidenum">
              <a:rPr sz="1633"/>
              <a:pPr algn="r" defTabSz="829544" hangingPunct="0">
                <a:defRPr sz="1800" b="0" i="0" u="none" strike="noStrike" kern="0" cap="none" spc="0" baseline="0">
                  <a:solidFill>
                    <a:srgbClr val="000000"/>
                  </a:solidFill>
                  <a:uFillTx/>
                </a:defRPr>
              </a:pPr>
              <a:t>34</a:t>
            </a:fld>
            <a:endParaRPr lang="fr-FR" sz="1270">
              <a:solidFill>
                <a:srgbClr val="000000"/>
              </a:solidFill>
              <a:latin typeface="Times New Roman" pitchFamily="18"/>
              <a:ea typeface="Arial Unicode MS" pitchFamily="2"/>
              <a:cs typeface="Tahoma" pitchFamily="2"/>
            </a:endParaRPr>
          </a:p>
        </p:txBody>
      </p:sp>
      <p:sp>
        <p:nvSpPr>
          <p:cNvPr id="12" name="ZoneTexte 11">
            <a:extLst>
              <a:ext uri="{FF2B5EF4-FFF2-40B4-BE49-F238E27FC236}">
                <a16:creationId xmlns:a16="http://schemas.microsoft.com/office/drawing/2014/main" id="{27168203-9BC0-49AF-868B-748F4B731E60}"/>
              </a:ext>
            </a:extLst>
          </p:cNvPr>
          <p:cNvSpPr txBox="1"/>
          <p:nvPr/>
        </p:nvSpPr>
        <p:spPr>
          <a:xfrm>
            <a:off x="7872186" y="1903185"/>
            <a:ext cx="3741056" cy="954107"/>
          </a:xfrm>
          <a:prstGeom prst="rect">
            <a:avLst/>
          </a:prstGeom>
          <a:solidFill>
            <a:srgbClr val="00206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dirty="0">
                <a:solidFill>
                  <a:srgbClr val="FFFF00"/>
                </a:solidFill>
                <a:latin typeface="Avenir Next LT Pro"/>
              </a:rPr>
              <a:t>3ème étape :</a:t>
            </a:r>
          </a:p>
          <a:p>
            <a:pPr algn="ctr"/>
            <a:r>
              <a:rPr lang="fr-FR" sz="2800" dirty="0">
                <a:solidFill>
                  <a:srgbClr val="FFFF00"/>
                </a:solidFill>
                <a:latin typeface="Avenir Next LT Pro"/>
                <a:cs typeface="Calibri"/>
              </a:rPr>
              <a:t>Je voyage !</a:t>
            </a:r>
          </a:p>
        </p:txBody>
      </p:sp>
    </p:spTree>
    <p:extLst>
      <p:ext uri="{BB962C8B-B14F-4D97-AF65-F5344CB8AC3E}">
        <p14:creationId xmlns:p14="http://schemas.microsoft.com/office/powerpoint/2010/main" val="3234429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EE178039-D645-4925-9454-D722FD23067F}"/>
              </a:ext>
            </a:extLst>
          </p:cNvPr>
          <p:cNvPicPr>
            <a:picLocks noChangeAspect="1"/>
          </p:cNvPicPr>
          <p:nvPr/>
        </p:nvPicPr>
        <p:blipFill>
          <a:blip r:embed="rId2"/>
          <a:stretch>
            <a:fillRect/>
          </a:stretch>
        </p:blipFill>
        <p:spPr>
          <a:xfrm>
            <a:off x="1783892" y="321168"/>
            <a:ext cx="8625579" cy="4477273"/>
          </a:xfrm>
          <a:prstGeom prst="rect">
            <a:avLst/>
          </a:prstGeom>
          <a:noFill/>
          <a:ln cap="flat">
            <a:noFill/>
          </a:ln>
        </p:spPr>
      </p:pic>
      <p:sp>
        <p:nvSpPr>
          <p:cNvPr id="3" name="Espace réservé du numéro de diapositive 2">
            <a:extLst>
              <a:ext uri="{FF2B5EF4-FFF2-40B4-BE49-F238E27FC236}">
                <a16:creationId xmlns:a16="http://schemas.microsoft.com/office/drawing/2014/main" id="{803E15CC-88F0-4BE4-A08F-E59F8FB0B15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213BB27-8A4E-400A-B468-E6394670C876}" type="slidenum">
              <a:rPr sz="1633"/>
              <a:pPr algn="r" defTabSz="829544" hangingPunct="0">
                <a:defRPr sz="1800" b="0" i="0" u="none" strike="noStrike" kern="0" cap="none" spc="0" baseline="0">
                  <a:solidFill>
                    <a:srgbClr val="000000"/>
                  </a:solidFill>
                  <a:uFillTx/>
                </a:defRPr>
              </a:pPr>
              <a:t>35</a:t>
            </a:fld>
            <a:endParaRPr lang="fr-FR" sz="1270">
              <a:solidFill>
                <a:srgbClr val="000000"/>
              </a:solidFill>
              <a:latin typeface="Times New Roman" pitchFamily="18"/>
              <a:ea typeface="Arial Unicode MS" pitchFamily="2"/>
              <a:cs typeface="Tahoma" pitchFamily="2"/>
            </a:endParaRPr>
          </a:p>
        </p:txBody>
      </p:sp>
      <p:sp>
        <p:nvSpPr>
          <p:cNvPr id="4" name="Espace réservé du numéro de diapositive 3">
            <a:extLst>
              <a:ext uri="{FF2B5EF4-FFF2-40B4-BE49-F238E27FC236}">
                <a16:creationId xmlns:a16="http://schemas.microsoft.com/office/drawing/2014/main" id="{E19E4C6C-E926-4EFA-AB94-D61321F4175A}"/>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337A705F-D092-4794-9163-A5161BDC8B71}" type="slidenum">
              <a:rPr sz="1633"/>
              <a:pPr algn="r" defTabSz="829544" hangingPunct="0">
                <a:defRPr sz="1800" b="0" i="0" u="none" strike="noStrike" kern="0" cap="none" spc="0" baseline="0">
                  <a:solidFill>
                    <a:srgbClr val="000000"/>
                  </a:solidFill>
                  <a:uFillTx/>
                </a:defRPr>
              </a:pPr>
              <a:t>35</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1306514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835E86AD-0066-4EA4-8047-3F378C760AC6}"/>
              </a:ext>
            </a:extLst>
          </p:cNvPr>
          <p:cNvPicPr>
            <a:picLocks noChangeAspect="1"/>
          </p:cNvPicPr>
          <p:nvPr/>
        </p:nvPicPr>
        <p:blipFill>
          <a:blip r:embed="rId3"/>
          <a:stretch>
            <a:fillRect/>
          </a:stretch>
        </p:blipFill>
        <p:spPr>
          <a:xfrm>
            <a:off x="1894187" y="257155"/>
            <a:ext cx="1989844" cy="2157591"/>
          </a:xfrm>
          <a:prstGeom prst="rect">
            <a:avLst/>
          </a:prstGeom>
          <a:noFill/>
          <a:ln cap="flat">
            <a:noFill/>
          </a:ln>
        </p:spPr>
      </p:pic>
      <p:pic>
        <p:nvPicPr>
          <p:cNvPr id="3" name="Image 3">
            <a:extLst>
              <a:ext uri="{FF2B5EF4-FFF2-40B4-BE49-F238E27FC236}">
                <a16:creationId xmlns:a16="http://schemas.microsoft.com/office/drawing/2014/main" id="{08D1772B-6BE2-4DBD-9E1D-A0306ED4E5B5}"/>
              </a:ext>
            </a:extLst>
          </p:cNvPr>
          <p:cNvPicPr>
            <a:picLocks noChangeAspect="1"/>
          </p:cNvPicPr>
          <p:nvPr/>
        </p:nvPicPr>
        <p:blipFill>
          <a:blip r:embed="rId4"/>
          <a:stretch>
            <a:fillRect/>
          </a:stretch>
        </p:blipFill>
        <p:spPr>
          <a:xfrm>
            <a:off x="4694528" y="1251060"/>
            <a:ext cx="5440030" cy="4499006"/>
          </a:xfrm>
          <a:prstGeom prst="rect">
            <a:avLst/>
          </a:prstGeom>
          <a:noFill/>
          <a:ln cap="flat">
            <a:noFill/>
          </a:ln>
        </p:spPr>
      </p:pic>
      <p:sp>
        <p:nvSpPr>
          <p:cNvPr id="6" name="Espace réservé du numéro de diapositive 5">
            <a:extLst>
              <a:ext uri="{FF2B5EF4-FFF2-40B4-BE49-F238E27FC236}">
                <a16:creationId xmlns:a16="http://schemas.microsoft.com/office/drawing/2014/main" id="{D9FB45EB-551F-4A19-A6D1-A5473004D49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638D79F-71BA-4D3D-AA91-841F7B191617}" type="slidenum">
              <a:rPr sz="1633"/>
              <a:pPr algn="r" defTabSz="829544" hangingPunct="0">
                <a:defRPr sz="1800" b="0" i="0" u="none" strike="noStrike" kern="0" cap="none" spc="0" baseline="0">
                  <a:solidFill>
                    <a:srgbClr val="000000"/>
                  </a:solidFill>
                  <a:uFillTx/>
                </a:defRPr>
              </a:pPr>
              <a:t>36</a:t>
            </a:fld>
            <a:endParaRPr lang="fr-FR" sz="1270">
              <a:solidFill>
                <a:srgbClr val="000000"/>
              </a:solidFill>
              <a:latin typeface="Times New Roman" pitchFamily="18"/>
              <a:ea typeface="Arial Unicode MS" pitchFamily="2"/>
              <a:cs typeface="Tahoma" pitchFamily="2"/>
            </a:endParaRPr>
          </a:p>
        </p:txBody>
      </p:sp>
      <p:sp>
        <p:nvSpPr>
          <p:cNvPr id="7" name="Espace réservé du numéro de diapositive 6">
            <a:extLst>
              <a:ext uri="{FF2B5EF4-FFF2-40B4-BE49-F238E27FC236}">
                <a16:creationId xmlns:a16="http://schemas.microsoft.com/office/drawing/2014/main" id="{DF85AA06-5891-43FE-AB39-0D048FB4E1A4}"/>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1F47D58-99C1-4C37-9F15-79DCF8A5931F}" type="slidenum">
              <a:rPr sz="1633"/>
              <a:pPr algn="r" defTabSz="829544" hangingPunct="0">
                <a:defRPr sz="1800" b="0" i="0" u="none" strike="noStrike" kern="0" cap="none" spc="0" baseline="0">
                  <a:solidFill>
                    <a:srgbClr val="000000"/>
                  </a:solidFill>
                  <a:uFillTx/>
                </a:defRPr>
              </a:pPr>
              <a:t>36</a:t>
            </a:fld>
            <a:endParaRPr lang="fr-FR" sz="1270">
              <a:solidFill>
                <a:srgbClr val="000000"/>
              </a:solidFill>
              <a:latin typeface="Times New Roman" pitchFamily="18"/>
              <a:ea typeface="Arial Unicode MS" pitchFamily="2"/>
              <a:cs typeface="Tahoma" pitchFamily="2"/>
            </a:endParaRPr>
          </a:p>
        </p:txBody>
      </p:sp>
      <p:sp>
        <p:nvSpPr>
          <p:cNvPr id="8" name="Rectangle 7">
            <a:extLst>
              <a:ext uri="{FF2B5EF4-FFF2-40B4-BE49-F238E27FC236}">
                <a16:creationId xmlns:a16="http://schemas.microsoft.com/office/drawing/2014/main" id="{BBFDE01E-A3B9-45D5-9E19-21D0B784914E}"/>
              </a:ext>
            </a:extLst>
          </p:cNvPr>
          <p:cNvSpPr/>
          <p:nvPr/>
        </p:nvSpPr>
        <p:spPr>
          <a:xfrm>
            <a:off x="2277534" y="2192867"/>
            <a:ext cx="397934" cy="2878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18C59E43-D59B-4192-8199-FD8D40AF8808}"/>
              </a:ext>
            </a:extLst>
          </p:cNvPr>
          <p:cNvSpPr/>
          <p:nvPr/>
        </p:nvSpPr>
        <p:spPr>
          <a:xfrm>
            <a:off x="4969933" y="5190067"/>
            <a:ext cx="4902200" cy="559999"/>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Après 3 erreurs, le système vous demande de saisir le Captcha</a:t>
            </a:r>
          </a:p>
        </p:txBody>
      </p:sp>
    </p:spTree>
    <p:extLst>
      <p:ext uri="{BB962C8B-B14F-4D97-AF65-F5344CB8AC3E}">
        <p14:creationId xmlns:p14="http://schemas.microsoft.com/office/powerpoint/2010/main" val="42511991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5">
            <a:extLst>
              <a:ext uri="{FF2B5EF4-FFF2-40B4-BE49-F238E27FC236}">
                <a16:creationId xmlns:a16="http://schemas.microsoft.com/office/drawing/2014/main" id="{AE8D552A-DEF6-4764-8733-B5E9BB9E8117}"/>
              </a:ext>
            </a:extLst>
          </p:cNvPr>
          <p:cNvGrpSpPr/>
          <p:nvPr/>
        </p:nvGrpSpPr>
        <p:grpSpPr>
          <a:xfrm>
            <a:off x="1656452" y="1652319"/>
            <a:ext cx="8939232" cy="4083213"/>
            <a:chOff x="146532" y="1821375"/>
            <a:chExt cx="9853848" cy="4500986"/>
          </a:xfrm>
        </p:grpSpPr>
        <p:pic>
          <p:nvPicPr>
            <p:cNvPr id="3" name="Image 2" descr="Une image contenant texte&#10;&#10;Description générée automatiquement">
              <a:extLst>
                <a:ext uri="{FF2B5EF4-FFF2-40B4-BE49-F238E27FC236}">
                  <a16:creationId xmlns:a16="http://schemas.microsoft.com/office/drawing/2014/main" id="{6E4E323F-8EC2-424D-B118-BEF3442CE3C0}"/>
                </a:ext>
              </a:extLst>
            </p:cNvPr>
            <p:cNvPicPr>
              <a:picLocks noChangeAspect="1"/>
            </p:cNvPicPr>
            <p:nvPr/>
          </p:nvPicPr>
          <p:blipFill>
            <a:blip r:embed="rId2"/>
            <a:stretch>
              <a:fillRect/>
            </a:stretch>
          </p:blipFill>
          <p:spPr>
            <a:xfrm>
              <a:off x="146532" y="1821375"/>
              <a:ext cx="9853848" cy="4493288"/>
            </a:xfrm>
            <a:prstGeom prst="rect">
              <a:avLst/>
            </a:prstGeom>
            <a:noFill/>
            <a:ln cap="flat">
              <a:noFill/>
            </a:ln>
          </p:spPr>
        </p:pic>
        <p:sp>
          <p:nvSpPr>
            <p:cNvPr id="4" name="Rectangle 3">
              <a:extLst>
                <a:ext uri="{FF2B5EF4-FFF2-40B4-BE49-F238E27FC236}">
                  <a16:creationId xmlns:a16="http://schemas.microsoft.com/office/drawing/2014/main" id="{E4E6B491-8830-478F-A515-B2E14A563F64}"/>
                </a:ext>
              </a:extLst>
            </p:cNvPr>
            <p:cNvSpPr/>
            <p:nvPr/>
          </p:nvSpPr>
          <p:spPr>
            <a:xfrm>
              <a:off x="2208056" y="5426771"/>
              <a:ext cx="6816458" cy="895590"/>
            </a:xfrm>
            <a:prstGeom prst="rect">
              <a:avLst/>
            </a:prstGeom>
            <a:solidFill>
              <a:srgbClr val="FFFFFF"/>
            </a:solidFill>
            <a:ln w="12701" cap="flat">
              <a:solidFill>
                <a:srgbClr val="FFFFF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pic>
          <p:nvPicPr>
            <p:cNvPr id="5" name="Image 6">
              <a:extLst>
                <a:ext uri="{FF2B5EF4-FFF2-40B4-BE49-F238E27FC236}">
                  <a16:creationId xmlns:a16="http://schemas.microsoft.com/office/drawing/2014/main" id="{8A276B5D-6AAE-40B7-B25B-72F4AB80197F}"/>
                </a:ext>
              </a:extLst>
            </p:cNvPr>
            <p:cNvPicPr>
              <a:picLocks noChangeAspect="1"/>
            </p:cNvPicPr>
            <p:nvPr/>
          </p:nvPicPr>
          <p:blipFill>
            <a:blip r:embed="rId3"/>
            <a:stretch>
              <a:fillRect/>
            </a:stretch>
          </p:blipFill>
          <p:spPr>
            <a:xfrm>
              <a:off x="1602678" y="5525947"/>
              <a:ext cx="637126" cy="796204"/>
            </a:xfrm>
            <a:prstGeom prst="rect">
              <a:avLst/>
            </a:prstGeom>
            <a:noFill/>
            <a:ln cap="flat">
              <a:noFill/>
            </a:ln>
          </p:spPr>
        </p:pic>
      </p:grpSp>
      <p:sp>
        <p:nvSpPr>
          <p:cNvPr id="6" name="Rectangle : coins arrondis 8">
            <a:extLst>
              <a:ext uri="{FF2B5EF4-FFF2-40B4-BE49-F238E27FC236}">
                <a16:creationId xmlns:a16="http://schemas.microsoft.com/office/drawing/2014/main" id="{FEC333C4-E7AD-4D9D-A063-95DE5350ED8A}"/>
              </a:ext>
            </a:extLst>
          </p:cNvPr>
          <p:cNvSpPr/>
          <p:nvPr/>
        </p:nvSpPr>
        <p:spPr>
          <a:xfrm>
            <a:off x="3319031" y="143723"/>
            <a:ext cx="5546658" cy="694894"/>
          </a:xfrm>
          <a:custGeom>
            <a:avLst/>
            <a:gdLst>
              <a:gd name="f0" fmla="val 10800000"/>
              <a:gd name="f1" fmla="val 5400000"/>
              <a:gd name="f2" fmla="val 16200000"/>
              <a:gd name="f3" fmla="val w"/>
              <a:gd name="f4" fmla="val h"/>
              <a:gd name="f5" fmla="val ss"/>
              <a:gd name="f6" fmla="val 0"/>
              <a:gd name="f7" fmla="*/ 5419351 1 1725033"/>
              <a:gd name="f8" fmla="val 45"/>
              <a:gd name="f9" fmla="val 3600"/>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7" name="ZoneTexte 9">
            <a:extLst>
              <a:ext uri="{FF2B5EF4-FFF2-40B4-BE49-F238E27FC236}">
                <a16:creationId xmlns:a16="http://schemas.microsoft.com/office/drawing/2014/main" id="{85C146F3-7501-44A3-BB24-55A616175398}"/>
              </a:ext>
            </a:extLst>
          </p:cNvPr>
          <p:cNvSpPr txBox="1"/>
          <p:nvPr/>
        </p:nvSpPr>
        <p:spPr>
          <a:xfrm>
            <a:off x="3314975" y="289771"/>
            <a:ext cx="5576106" cy="404940"/>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087">
                <a:solidFill>
                  <a:srgbClr val="000000"/>
                </a:solidFill>
                <a:latin typeface="Avenir Next LT Pro"/>
              </a:rPr>
              <a:t>Comment déclencher une case de voyage ?</a:t>
            </a:r>
          </a:p>
        </p:txBody>
      </p:sp>
      <p:sp>
        <p:nvSpPr>
          <p:cNvPr id="9" name="Flèche : virage 9">
            <a:extLst>
              <a:ext uri="{FF2B5EF4-FFF2-40B4-BE49-F238E27FC236}">
                <a16:creationId xmlns:a16="http://schemas.microsoft.com/office/drawing/2014/main" id="{9D523DA6-A340-4804-939C-54B305718DB2}"/>
              </a:ext>
            </a:extLst>
          </p:cNvPr>
          <p:cNvSpPr/>
          <p:nvPr/>
        </p:nvSpPr>
        <p:spPr>
          <a:xfrm rot="5400013" flipH="1" flipV="1">
            <a:off x="6705178" y="3435057"/>
            <a:ext cx="941920" cy="3194533"/>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10" name="ZoneTexte 13">
            <a:extLst>
              <a:ext uri="{FF2B5EF4-FFF2-40B4-BE49-F238E27FC236}">
                <a16:creationId xmlns:a16="http://schemas.microsoft.com/office/drawing/2014/main" id="{584DE742-56A0-494C-9874-B9BB0E359667}"/>
              </a:ext>
            </a:extLst>
          </p:cNvPr>
          <p:cNvSpPr txBox="1"/>
          <p:nvPr/>
        </p:nvSpPr>
        <p:spPr>
          <a:xfrm>
            <a:off x="6516593" y="5208766"/>
            <a:ext cx="2488581" cy="33504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7030A0"/>
                </a:solidFill>
                <a:latin typeface="Avenir Next LT Pro"/>
                <a:cs typeface="Calibri"/>
              </a:rPr>
              <a:t>Je clique...</a:t>
            </a:r>
          </a:p>
        </p:txBody>
      </p:sp>
      <p:sp>
        <p:nvSpPr>
          <p:cNvPr id="11" name="Flèche : bas 8">
            <a:extLst>
              <a:ext uri="{FF2B5EF4-FFF2-40B4-BE49-F238E27FC236}">
                <a16:creationId xmlns:a16="http://schemas.microsoft.com/office/drawing/2014/main" id="{345F22DF-8744-476A-81BB-585B7C809988}"/>
              </a:ext>
            </a:extLst>
          </p:cNvPr>
          <p:cNvSpPr/>
          <p:nvPr/>
        </p:nvSpPr>
        <p:spPr>
          <a:xfrm rot="5400013">
            <a:off x="2585328" y="2101919"/>
            <a:ext cx="312449" cy="890787"/>
          </a:xfrm>
          <a:custGeom>
            <a:avLst>
              <a:gd name="f0" fmla="val 16259"/>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2" name="Espace réservé du numéro de diapositive 12">
            <a:extLst>
              <a:ext uri="{FF2B5EF4-FFF2-40B4-BE49-F238E27FC236}">
                <a16:creationId xmlns:a16="http://schemas.microsoft.com/office/drawing/2014/main" id="{A406D112-A816-4E41-867C-D6B41C00165A}"/>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FB5270D-FB8A-48C4-9889-6079134F15A9}" type="slidenum">
              <a:rPr sz="1633"/>
              <a:pPr algn="r" defTabSz="829544" hangingPunct="0">
                <a:defRPr sz="1800" b="0" i="0" u="none" strike="noStrike" kern="0" cap="none" spc="0" baseline="0">
                  <a:solidFill>
                    <a:srgbClr val="000000"/>
                  </a:solidFill>
                  <a:uFillTx/>
                </a:defRPr>
              </a:pPr>
              <a:t>37</a:t>
            </a:fld>
            <a:endParaRPr lang="fr-FR" sz="1270">
              <a:solidFill>
                <a:srgbClr val="000000"/>
              </a:solidFill>
              <a:latin typeface="Times New Roman" pitchFamily="18"/>
              <a:ea typeface="Arial Unicode MS" pitchFamily="2"/>
              <a:cs typeface="Tahoma" pitchFamily="2"/>
            </a:endParaRPr>
          </a:p>
        </p:txBody>
      </p:sp>
      <p:sp>
        <p:nvSpPr>
          <p:cNvPr id="13" name="Rectangle : coins arrondis 8">
            <a:extLst>
              <a:ext uri="{FF2B5EF4-FFF2-40B4-BE49-F238E27FC236}">
                <a16:creationId xmlns:a16="http://schemas.microsoft.com/office/drawing/2014/main" id="{608DE73E-A989-4F31-B9A6-22CFBA6C52AA}"/>
              </a:ext>
            </a:extLst>
          </p:cNvPr>
          <p:cNvSpPr/>
          <p:nvPr/>
        </p:nvSpPr>
        <p:spPr>
          <a:xfrm>
            <a:off x="3347526" y="936628"/>
            <a:ext cx="5546658" cy="773268"/>
          </a:xfrm>
          <a:custGeom>
            <a:avLst/>
            <a:gdLst>
              <a:gd name="f0" fmla="val 10800000"/>
              <a:gd name="f1" fmla="val 5400000"/>
              <a:gd name="f2" fmla="val 16200000"/>
              <a:gd name="f3" fmla="val w"/>
              <a:gd name="f4" fmla="val h"/>
              <a:gd name="f5" fmla="val ss"/>
              <a:gd name="f6" fmla="val 0"/>
              <a:gd name="f7" fmla="*/ 5419351 1 1725033"/>
              <a:gd name="f8" fmla="val 45"/>
              <a:gd name="f9" fmla="val 3600"/>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4" name="ZoneTexte 9">
            <a:extLst>
              <a:ext uri="{FF2B5EF4-FFF2-40B4-BE49-F238E27FC236}">
                <a16:creationId xmlns:a16="http://schemas.microsoft.com/office/drawing/2014/main" id="{2B870658-539F-46C9-AA23-ED041BD6ACE0}"/>
              </a:ext>
            </a:extLst>
          </p:cNvPr>
          <p:cNvSpPr txBox="1"/>
          <p:nvPr/>
        </p:nvSpPr>
        <p:spPr>
          <a:xfrm>
            <a:off x="3235738" y="984782"/>
            <a:ext cx="5576106" cy="726117"/>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087" kern="0">
                <a:solidFill>
                  <a:srgbClr val="000000"/>
                </a:solidFill>
                <a:latin typeface="Avenir Next LT Pro"/>
              </a:rPr>
              <a:t>Le processus est le même pour l'ouvreur </a:t>
            </a:r>
            <a:r>
              <a:rPr lang="fr-FR" sz="2087">
                <a:solidFill>
                  <a:srgbClr val="000000"/>
                </a:solidFill>
                <a:latin typeface="Avenir Next LT Pro"/>
              </a:rPr>
              <a:t>de</a:t>
            </a:r>
            <a:r>
              <a:rPr lang="fr-FR" sz="2087" kern="0">
                <a:solidFill>
                  <a:srgbClr val="000000"/>
                </a:solidFill>
                <a:latin typeface="Avenir Next LT Pro"/>
              </a:rPr>
              <a:t> droit ou l'ayant droit !</a:t>
            </a:r>
            <a:endParaRPr lang="fr-FR" sz="1633" kern="0">
              <a:solidFill>
                <a:srgbClr val="000000"/>
              </a:solidFill>
              <a:latin typeface="Calibri"/>
              <a:cs typeface="Calibri"/>
            </a:endParaRPr>
          </a:p>
        </p:txBody>
      </p:sp>
      <p:sp>
        <p:nvSpPr>
          <p:cNvPr id="15" name="Flèche : bas 8">
            <a:extLst>
              <a:ext uri="{FF2B5EF4-FFF2-40B4-BE49-F238E27FC236}">
                <a16:creationId xmlns:a16="http://schemas.microsoft.com/office/drawing/2014/main" id="{AC4C8ECC-20F4-4936-A57E-51551196C6F0}"/>
              </a:ext>
            </a:extLst>
          </p:cNvPr>
          <p:cNvSpPr/>
          <p:nvPr/>
        </p:nvSpPr>
        <p:spPr>
          <a:xfrm rot="5400013">
            <a:off x="9244323" y="878309"/>
            <a:ext cx="312449" cy="890787"/>
          </a:xfrm>
          <a:custGeom>
            <a:avLst>
              <a:gd name="f0" fmla="val 16259"/>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FF00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6" name="Flèche : bas 8">
            <a:extLst>
              <a:ext uri="{FF2B5EF4-FFF2-40B4-BE49-F238E27FC236}">
                <a16:creationId xmlns:a16="http://schemas.microsoft.com/office/drawing/2014/main" id="{98156415-38D6-45A9-8913-FA38A6291917}"/>
              </a:ext>
            </a:extLst>
          </p:cNvPr>
          <p:cNvSpPr/>
          <p:nvPr/>
        </p:nvSpPr>
        <p:spPr>
          <a:xfrm rot="5400013">
            <a:off x="2639911" y="907674"/>
            <a:ext cx="312449" cy="890787"/>
          </a:xfrm>
          <a:custGeom>
            <a:avLst>
              <a:gd name="f0" fmla="val 16259"/>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FF00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7" name="Espace réservé du numéro de diapositive 16">
            <a:extLst>
              <a:ext uri="{FF2B5EF4-FFF2-40B4-BE49-F238E27FC236}">
                <a16:creationId xmlns:a16="http://schemas.microsoft.com/office/drawing/2014/main" id="{EF50AD1A-CB02-4E0E-924B-09CCD5F92B51}"/>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FE63F3D6-29C9-4185-98D4-9FC22B42B6EA}" type="slidenum">
              <a:rPr sz="1633"/>
              <a:pPr algn="r" defTabSz="829544" hangingPunct="0">
                <a:defRPr sz="1800" b="0" i="0" u="none" strike="noStrike" kern="0" cap="none" spc="0" baseline="0">
                  <a:solidFill>
                    <a:srgbClr val="000000"/>
                  </a:solidFill>
                  <a:uFillTx/>
                </a:defRPr>
              </a:pPr>
              <a:t>37</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1696108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2267EC0D-A5D1-46CC-BBCC-26EB83E379F7}"/>
              </a:ext>
            </a:extLst>
          </p:cNvPr>
          <p:cNvPicPr>
            <a:picLocks noChangeAspect="1"/>
          </p:cNvPicPr>
          <p:nvPr/>
        </p:nvPicPr>
        <p:blipFill>
          <a:blip r:embed="rId2"/>
          <a:stretch>
            <a:fillRect/>
          </a:stretch>
        </p:blipFill>
        <p:spPr>
          <a:xfrm>
            <a:off x="882461" y="-4521"/>
            <a:ext cx="7017302" cy="4051587"/>
          </a:xfrm>
          <a:prstGeom prst="rect">
            <a:avLst/>
          </a:prstGeom>
          <a:noFill/>
          <a:ln cap="flat">
            <a:noFill/>
          </a:ln>
        </p:spPr>
      </p:pic>
      <p:sp>
        <p:nvSpPr>
          <p:cNvPr id="3" name="Légende : encadrée 3">
            <a:extLst>
              <a:ext uri="{FF2B5EF4-FFF2-40B4-BE49-F238E27FC236}">
                <a16:creationId xmlns:a16="http://schemas.microsoft.com/office/drawing/2014/main" id="{6C6025F6-ABDD-4F0D-BB96-7820C32EEE07}"/>
              </a:ext>
            </a:extLst>
          </p:cNvPr>
          <p:cNvSpPr/>
          <p:nvPr/>
        </p:nvSpPr>
        <p:spPr>
          <a:xfrm>
            <a:off x="8561824" y="825325"/>
            <a:ext cx="2321912" cy="793094"/>
          </a:xfrm>
          <a:custGeom>
            <a:avLst/>
            <a:gdLst>
              <a:gd name="f0" fmla="val w"/>
              <a:gd name="f1" fmla="val h"/>
              <a:gd name="f2" fmla="val ss"/>
              <a:gd name="f3" fmla="val 0"/>
              <a:gd name="f4" fmla="val 18750"/>
              <a:gd name="f5" fmla="+- 0 0 8333"/>
              <a:gd name="f6" fmla="val 112500"/>
              <a:gd name="f7" fmla="+- 0 0 38333"/>
              <a:gd name="f8" fmla="abs f0"/>
              <a:gd name="f9" fmla="abs f1"/>
              <a:gd name="f10" fmla="abs f2"/>
              <a:gd name="f11" fmla="?: f8 f0 1"/>
              <a:gd name="f12" fmla="?: f9 f1 1"/>
              <a:gd name="f13" fmla="?: f10 f2 1"/>
              <a:gd name="f14" fmla="*/ f11 1 21600"/>
              <a:gd name="f15" fmla="*/ f12 1 21600"/>
              <a:gd name="f16" fmla="*/ 21600 f11 1"/>
              <a:gd name="f17" fmla="*/ 21600 f12 1"/>
              <a:gd name="f18" fmla="min f15 f14"/>
              <a:gd name="f19" fmla="*/ f16 1 f13"/>
              <a:gd name="f20" fmla="*/ f17 1 f13"/>
              <a:gd name="f21" fmla="val f19"/>
              <a:gd name="f22" fmla="val f20"/>
              <a:gd name="f23" fmla="*/ f3 f18 1"/>
              <a:gd name="f24" fmla="+- f22 0 f3"/>
              <a:gd name="f25" fmla="+- f21 0 f3"/>
              <a:gd name="f26" fmla="*/ f21 f18 1"/>
              <a:gd name="f27" fmla="*/ f22 f18 1"/>
              <a:gd name="f28" fmla="min f25 f24"/>
              <a:gd name="f29" fmla="*/ f28 1 21600"/>
              <a:gd name="f30" fmla="*/ f5 1 f29"/>
              <a:gd name="f31" fmla="*/ f4 1 f29"/>
              <a:gd name="f32" fmla="*/ f7 1 f29"/>
              <a:gd name="f33" fmla="*/ f6 1 f29"/>
              <a:gd name="f34" fmla="*/ f24 f31 1"/>
              <a:gd name="f35" fmla="*/ f25 f30 1"/>
              <a:gd name="f36" fmla="*/ f24 f33 1"/>
              <a:gd name="f37" fmla="*/ f25 f32 1"/>
              <a:gd name="f38" fmla="*/ f34 1 100000"/>
              <a:gd name="f39" fmla="*/ f35 1 100000"/>
              <a:gd name="f40" fmla="*/ f36 1 100000"/>
              <a:gd name="f41" fmla="*/ f37 1 100000"/>
              <a:gd name="f42" fmla="*/ f39 f18 1"/>
              <a:gd name="f43" fmla="*/ f38 f18 1"/>
              <a:gd name="f44" fmla="*/ f41 f18 1"/>
              <a:gd name="f45" fmla="*/ f40 f18 1"/>
            </a:gdLst>
            <a:ahLst/>
            <a:cxnLst>
              <a:cxn ang="3cd4">
                <a:pos x="hc" y="t"/>
              </a:cxn>
              <a:cxn ang="0">
                <a:pos x="r" y="vc"/>
              </a:cxn>
              <a:cxn ang="cd4">
                <a:pos x="hc" y="b"/>
              </a:cxn>
              <a:cxn ang="cd2">
                <a:pos x="l" y="vc"/>
              </a:cxn>
            </a:cxnLst>
            <a:rect l="f23" t="f23" r="f26" b="f27"/>
            <a:pathLst>
              <a:path>
                <a:moveTo>
                  <a:pt x="f23" y="f23"/>
                </a:moveTo>
                <a:lnTo>
                  <a:pt x="f26" y="f23"/>
                </a:lnTo>
                <a:lnTo>
                  <a:pt x="f26" y="f27"/>
                </a:lnTo>
                <a:lnTo>
                  <a:pt x="f23" y="f27"/>
                </a:lnTo>
                <a:close/>
              </a:path>
              <a:path fill="none">
                <a:moveTo>
                  <a:pt x="f42" y="f43"/>
                </a:moveTo>
                <a:lnTo>
                  <a:pt x="f44" y="f45"/>
                </a:lnTo>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r>
              <a:rPr lang="fr-FR" sz="1633">
                <a:solidFill>
                  <a:srgbClr val="7030A0"/>
                </a:solidFill>
                <a:latin typeface="Calibri"/>
                <a:cs typeface="Calibri"/>
              </a:rPr>
              <a:t>1. Je sélectionne une date inférieure à 6 mois !</a:t>
            </a:r>
          </a:p>
        </p:txBody>
      </p:sp>
      <p:pic>
        <p:nvPicPr>
          <p:cNvPr id="6" name="Image 8">
            <a:extLst>
              <a:ext uri="{FF2B5EF4-FFF2-40B4-BE49-F238E27FC236}">
                <a16:creationId xmlns:a16="http://schemas.microsoft.com/office/drawing/2014/main" id="{F7AC9066-E0C9-4299-B9E7-CC10673BEF91}"/>
              </a:ext>
            </a:extLst>
          </p:cNvPr>
          <p:cNvPicPr>
            <a:picLocks noChangeAspect="1"/>
          </p:cNvPicPr>
          <p:nvPr/>
        </p:nvPicPr>
        <p:blipFill>
          <a:blip r:embed="rId3"/>
          <a:stretch>
            <a:fillRect/>
          </a:stretch>
        </p:blipFill>
        <p:spPr>
          <a:xfrm>
            <a:off x="7704874" y="2705339"/>
            <a:ext cx="2377350" cy="1745466"/>
          </a:xfrm>
          <a:prstGeom prst="rect">
            <a:avLst/>
          </a:prstGeom>
          <a:noFill/>
          <a:ln cap="flat">
            <a:noFill/>
          </a:ln>
        </p:spPr>
      </p:pic>
      <p:sp>
        <p:nvSpPr>
          <p:cNvPr id="15" name="Espace réservé du numéro de diapositive 15">
            <a:extLst>
              <a:ext uri="{FF2B5EF4-FFF2-40B4-BE49-F238E27FC236}">
                <a16:creationId xmlns:a16="http://schemas.microsoft.com/office/drawing/2014/main" id="{6284EBE2-3A67-4160-95CE-3EE55249AF2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6D472AD0-31F1-4138-B283-44EE915C86C7}" type="slidenum">
              <a:rPr sz="1633"/>
              <a:pPr algn="r" defTabSz="829544" hangingPunct="0">
                <a:defRPr sz="1800" b="0" i="0" u="none" strike="noStrike" kern="0" cap="none" spc="0" baseline="0">
                  <a:solidFill>
                    <a:srgbClr val="000000"/>
                  </a:solidFill>
                  <a:uFillTx/>
                </a:defRPr>
              </a:pPr>
              <a:t>38</a:t>
            </a:fld>
            <a:endParaRPr lang="fr-FR" sz="1270">
              <a:solidFill>
                <a:srgbClr val="000000"/>
              </a:solidFill>
              <a:latin typeface="Times New Roman" pitchFamily="18"/>
              <a:ea typeface="Arial Unicode MS" pitchFamily="2"/>
              <a:cs typeface="Tahoma" pitchFamily="2"/>
            </a:endParaRPr>
          </a:p>
        </p:txBody>
      </p:sp>
      <p:sp>
        <p:nvSpPr>
          <p:cNvPr id="18" name="Espace réservé du numéro de diapositive 17">
            <a:extLst>
              <a:ext uri="{FF2B5EF4-FFF2-40B4-BE49-F238E27FC236}">
                <a16:creationId xmlns:a16="http://schemas.microsoft.com/office/drawing/2014/main" id="{8837E183-BEFA-404E-A870-21BE2F184A9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E6C79D26-17BE-4344-AC51-49CB6F7F9F71}" type="slidenum">
              <a:rPr sz="1633"/>
              <a:pPr algn="r" defTabSz="829544" hangingPunct="0">
                <a:defRPr sz="1800" b="0" i="0" u="none" strike="noStrike" kern="0" cap="none" spc="0" baseline="0">
                  <a:solidFill>
                    <a:srgbClr val="000000"/>
                  </a:solidFill>
                  <a:uFillTx/>
                </a:defRPr>
              </a:pPr>
              <a:t>38</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4576317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2267EC0D-A5D1-46CC-BBCC-26EB83E379F7}"/>
              </a:ext>
            </a:extLst>
          </p:cNvPr>
          <p:cNvPicPr>
            <a:picLocks noChangeAspect="1"/>
          </p:cNvPicPr>
          <p:nvPr/>
        </p:nvPicPr>
        <p:blipFill>
          <a:blip r:embed="rId2"/>
          <a:stretch>
            <a:fillRect/>
          </a:stretch>
        </p:blipFill>
        <p:spPr>
          <a:xfrm>
            <a:off x="1894291" y="128696"/>
            <a:ext cx="6005472" cy="3467386"/>
          </a:xfrm>
          <a:prstGeom prst="rect">
            <a:avLst/>
          </a:prstGeom>
          <a:noFill/>
          <a:ln cap="flat">
            <a:noFill/>
          </a:ln>
        </p:spPr>
      </p:pic>
      <p:sp>
        <p:nvSpPr>
          <p:cNvPr id="4" name="Légende : encadrée 5">
            <a:extLst>
              <a:ext uri="{FF2B5EF4-FFF2-40B4-BE49-F238E27FC236}">
                <a16:creationId xmlns:a16="http://schemas.microsoft.com/office/drawing/2014/main" id="{3BF32E2A-F7BB-4C3B-895F-0A1EB4B96B09}"/>
              </a:ext>
            </a:extLst>
          </p:cNvPr>
          <p:cNvSpPr/>
          <p:nvPr/>
        </p:nvSpPr>
        <p:spPr>
          <a:xfrm flipH="1">
            <a:off x="1128257" y="1864278"/>
            <a:ext cx="2079035" cy="548167"/>
          </a:xfrm>
          <a:custGeom>
            <a:avLst/>
            <a:gdLst>
              <a:gd name="f0" fmla="val w"/>
              <a:gd name="f1" fmla="val h"/>
              <a:gd name="f2" fmla="val ss"/>
              <a:gd name="f3" fmla="val 0"/>
              <a:gd name="f4" fmla="val 18750"/>
              <a:gd name="f5" fmla="+- 0 0 8333"/>
              <a:gd name="f6" fmla="val 112500"/>
              <a:gd name="f7" fmla="+- 0 0 38333"/>
              <a:gd name="f8" fmla="abs f0"/>
              <a:gd name="f9" fmla="abs f1"/>
              <a:gd name="f10" fmla="abs f2"/>
              <a:gd name="f11" fmla="?: f8 f0 1"/>
              <a:gd name="f12" fmla="?: f9 f1 1"/>
              <a:gd name="f13" fmla="?: f10 f2 1"/>
              <a:gd name="f14" fmla="*/ f11 1 21600"/>
              <a:gd name="f15" fmla="*/ f12 1 21600"/>
              <a:gd name="f16" fmla="*/ 21600 f11 1"/>
              <a:gd name="f17" fmla="*/ 21600 f12 1"/>
              <a:gd name="f18" fmla="min f15 f14"/>
              <a:gd name="f19" fmla="*/ f16 1 f13"/>
              <a:gd name="f20" fmla="*/ f17 1 f13"/>
              <a:gd name="f21" fmla="val f19"/>
              <a:gd name="f22" fmla="val f20"/>
              <a:gd name="f23" fmla="*/ f3 f18 1"/>
              <a:gd name="f24" fmla="+- f22 0 f3"/>
              <a:gd name="f25" fmla="+- f21 0 f3"/>
              <a:gd name="f26" fmla="*/ f21 f18 1"/>
              <a:gd name="f27" fmla="*/ f22 f18 1"/>
              <a:gd name="f28" fmla="min f25 f24"/>
              <a:gd name="f29" fmla="*/ f28 1 21600"/>
              <a:gd name="f30" fmla="*/ f5 1 f29"/>
              <a:gd name="f31" fmla="*/ f4 1 f29"/>
              <a:gd name="f32" fmla="*/ f7 1 f29"/>
              <a:gd name="f33" fmla="*/ f6 1 f29"/>
              <a:gd name="f34" fmla="*/ f24 f31 1"/>
              <a:gd name="f35" fmla="*/ f25 f30 1"/>
              <a:gd name="f36" fmla="*/ f24 f33 1"/>
              <a:gd name="f37" fmla="*/ f25 f32 1"/>
              <a:gd name="f38" fmla="*/ f34 1 100000"/>
              <a:gd name="f39" fmla="*/ f35 1 100000"/>
              <a:gd name="f40" fmla="*/ f36 1 100000"/>
              <a:gd name="f41" fmla="*/ f37 1 100000"/>
              <a:gd name="f42" fmla="*/ f39 f18 1"/>
              <a:gd name="f43" fmla="*/ f38 f18 1"/>
              <a:gd name="f44" fmla="*/ f41 f18 1"/>
              <a:gd name="f45" fmla="*/ f40 f18 1"/>
            </a:gdLst>
            <a:ahLst/>
            <a:cxnLst>
              <a:cxn ang="3cd4">
                <a:pos x="hc" y="t"/>
              </a:cxn>
              <a:cxn ang="0">
                <a:pos x="r" y="vc"/>
              </a:cxn>
              <a:cxn ang="cd4">
                <a:pos x="hc" y="b"/>
              </a:cxn>
              <a:cxn ang="cd2">
                <a:pos x="l" y="vc"/>
              </a:cxn>
            </a:cxnLst>
            <a:rect l="f23" t="f23" r="f26" b="f27"/>
            <a:pathLst>
              <a:path>
                <a:moveTo>
                  <a:pt x="f23" y="f23"/>
                </a:moveTo>
                <a:lnTo>
                  <a:pt x="f26" y="f23"/>
                </a:lnTo>
                <a:lnTo>
                  <a:pt x="f26" y="f27"/>
                </a:lnTo>
                <a:lnTo>
                  <a:pt x="f23" y="f27"/>
                </a:lnTo>
                <a:close/>
              </a:path>
              <a:path fill="none">
                <a:moveTo>
                  <a:pt x="f42" y="f43"/>
                </a:moveTo>
                <a:lnTo>
                  <a:pt x="f44" y="f45"/>
                </a:lnTo>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r>
              <a:rPr lang="fr-FR" sz="1633">
                <a:solidFill>
                  <a:srgbClr val="7030A0"/>
                </a:solidFill>
                <a:latin typeface="Calibri"/>
                <a:cs typeface="Calibri"/>
              </a:rPr>
              <a:t>2. Je sélectionne le ou les </a:t>
            </a:r>
            <a:r>
              <a:rPr lang="fr-FR" sz="1633" kern="0">
                <a:solidFill>
                  <a:srgbClr val="7030A0"/>
                </a:solidFill>
                <a:latin typeface="Calibri"/>
                <a:cs typeface="Calibri"/>
              </a:rPr>
              <a:t>bénéficiaires</a:t>
            </a:r>
            <a:endParaRPr lang="fr-FR" sz="1633">
              <a:solidFill>
                <a:srgbClr val="7030A0"/>
              </a:solidFill>
              <a:latin typeface="Calibri"/>
              <a:cs typeface="Calibri"/>
            </a:endParaRPr>
          </a:p>
        </p:txBody>
      </p:sp>
      <p:pic>
        <p:nvPicPr>
          <p:cNvPr id="5" name="Image 7" descr="Une image contenant texte&#10;&#10;Description générée automatiquement">
            <a:extLst>
              <a:ext uri="{FF2B5EF4-FFF2-40B4-BE49-F238E27FC236}">
                <a16:creationId xmlns:a16="http://schemas.microsoft.com/office/drawing/2014/main" id="{CC8A1553-9D82-47CD-AFA9-A10B7DCD8328}"/>
              </a:ext>
            </a:extLst>
          </p:cNvPr>
          <p:cNvPicPr>
            <a:picLocks noChangeAspect="1"/>
          </p:cNvPicPr>
          <p:nvPr/>
        </p:nvPicPr>
        <p:blipFill>
          <a:blip r:embed="rId3"/>
          <a:stretch>
            <a:fillRect/>
          </a:stretch>
        </p:blipFill>
        <p:spPr>
          <a:xfrm>
            <a:off x="3758334" y="3183467"/>
            <a:ext cx="4141429" cy="3064440"/>
          </a:xfrm>
          <a:prstGeom prst="rect">
            <a:avLst/>
          </a:prstGeom>
          <a:noFill/>
          <a:ln cap="flat">
            <a:noFill/>
          </a:ln>
        </p:spPr>
      </p:pic>
      <p:sp>
        <p:nvSpPr>
          <p:cNvPr id="15" name="Espace réservé du numéro de diapositive 15">
            <a:extLst>
              <a:ext uri="{FF2B5EF4-FFF2-40B4-BE49-F238E27FC236}">
                <a16:creationId xmlns:a16="http://schemas.microsoft.com/office/drawing/2014/main" id="{6284EBE2-3A67-4160-95CE-3EE55249AF2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6D472AD0-31F1-4138-B283-44EE915C86C7}" type="slidenum">
              <a:rPr sz="1633"/>
              <a:pPr algn="r" defTabSz="829544" hangingPunct="0">
                <a:defRPr sz="1800" b="0" i="0" u="none" strike="noStrike" kern="0" cap="none" spc="0" baseline="0">
                  <a:solidFill>
                    <a:srgbClr val="000000"/>
                  </a:solidFill>
                  <a:uFillTx/>
                </a:defRPr>
              </a:pPr>
              <a:t>39</a:t>
            </a:fld>
            <a:endParaRPr lang="fr-FR" sz="1270">
              <a:solidFill>
                <a:srgbClr val="000000"/>
              </a:solidFill>
              <a:latin typeface="Times New Roman" pitchFamily="18"/>
              <a:ea typeface="Arial Unicode MS" pitchFamily="2"/>
              <a:cs typeface="Tahoma" pitchFamily="2"/>
            </a:endParaRPr>
          </a:p>
        </p:txBody>
      </p:sp>
      <p:sp>
        <p:nvSpPr>
          <p:cNvPr id="18" name="Espace réservé du numéro de diapositive 17">
            <a:extLst>
              <a:ext uri="{FF2B5EF4-FFF2-40B4-BE49-F238E27FC236}">
                <a16:creationId xmlns:a16="http://schemas.microsoft.com/office/drawing/2014/main" id="{8837E183-BEFA-404E-A870-21BE2F184A9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E6C79D26-17BE-4344-AC51-49CB6F7F9F71}" type="slidenum">
              <a:rPr sz="1633"/>
              <a:pPr algn="r" defTabSz="829544" hangingPunct="0">
                <a:defRPr sz="1800" b="0" i="0" u="none" strike="noStrike" kern="0" cap="none" spc="0" baseline="0">
                  <a:solidFill>
                    <a:srgbClr val="000000"/>
                  </a:solidFill>
                  <a:uFillTx/>
                </a:defRPr>
              </a:pPr>
              <a:t>39</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902450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7076C321-F47C-49C4-A9CE-10944B4AC12A}"/>
              </a:ext>
            </a:extLst>
          </p:cNvPr>
          <p:cNvSpPr txBox="1"/>
          <p:nvPr/>
        </p:nvSpPr>
        <p:spPr>
          <a:xfrm>
            <a:off x="5127525" y="1290976"/>
            <a:ext cx="6514037" cy="20847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fr-FR" sz="2400" b="1" dirty="0">
                <a:highlight>
                  <a:srgbClr val="00FFFF"/>
                </a:highlight>
                <a:latin typeface="Avenir Next LT Pro"/>
              </a:rPr>
              <a:t>Grâce à l’application web :</a:t>
            </a:r>
            <a:endParaRPr lang="fr-FR" sz="2400" dirty="0">
              <a:ea typeface="+mn-lt"/>
              <a:cs typeface="+mn-lt"/>
            </a:endParaRPr>
          </a:p>
          <a:p>
            <a:pPr marL="1657350" lvl="3" indent="-285750" algn="just">
              <a:lnSpc>
                <a:spcPct val="150000"/>
              </a:lnSpc>
              <a:buFont typeface="Arial,Sans-Serif"/>
              <a:buChar char="•"/>
            </a:pPr>
            <a:r>
              <a:rPr lang="fr-FR" sz="1600" dirty="0">
                <a:latin typeface="Avenir Next LT Pro"/>
              </a:rPr>
              <a:t>Utilisation immédiate des fichets</a:t>
            </a:r>
            <a:endParaRPr lang="fr-FR" sz="1600" dirty="0">
              <a:latin typeface="Avenir Next LT Pro"/>
              <a:ea typeface="+mn-lt"/>
              <a:cs typeface="+mn-lt"/>
            </a:endParaRPr>
          </a:p>
          <a:p>
            <a:pPr marL="1657350" lvl="3" indent="-285750" algn="just">
              <a:lnSpc>
                <a:spcPct val="150000"/>
              </a:lnSpc>
              <a:buFont typeface="Arial,Sans-Serif"/>
              <a:buChar char="•"/>
            </a:pPr>
            <a:r>
              <a:rPr lang="fr-FR" sz="1600" dirty="0">
                <a:latin typeface="Avenir Next LT Pro"/>
              </a:rPr>
              <a:t>On ne les perd plus ! </a:t>
            </a:r>
            <a:endParaRPr lang="fr-FR" sz="1600" dirty="0">
              <a:latin typeface="Avenir Next LT Pro"/>
              <a:cs typeface="Calibri" panose="020F0502020204030204"/>
            </a:endParaRPr>
          </a:p>
          <a:p>
            <a:pPr marL="1657350" lvl="3" indent="-285750" algn="just">
              <a:lnSpc>
                <a:spcPct val="150000"/>
              </a:lnSpc>
              <a:buFont typeface="Arial,Sans-Serif"/>
              <a:buChar char="•"/>
            </a:pPr>
            <a:r>
              <a:rPr lang="fr-FR" sz="1600" dirty="0">
                <a:latin typeface="Avenir Next LT Pro"/>
              </a:rPr>
              <a:t>stockés dans l’application,</a:t>
            </a:r>
            <a:endParaRPr lang="fr-FR" sz="1600" dirty="0">
              <a:latin typeface="Calibri" panose="020F0502020204030204"/>
              <a:cs typeface="Calibri"/>
            </a:endParaRPr>
          </a:p>
          <a:p>
            <a:pPr marL="1657350" lvl="3" indent="-285750" algn="just">
              <a:lnSpc>
                <a:spcPct val="150000"/>
              </a:lnSpc>
              <a:buFont typeface="Arial,Sans-Serif"/>
              <a:buChar char="•"/>
            </a:pPr>
            <a:r>
              <a:rPr lang="fr-FR" sz="1600" dirty="0">
                <a:latin typeface="Avenir Next LT Pro"/>
              </a:rPr>
              <a:t>l’utilisation en quelques clics.</a:t>
            </a:r>
            <a:endParaRPr lang="fr-FR" sz="1600">
              <a:cs typeface="Calibri"/>
            </a:endParaRPr>
          </a:p>
        </p:txBody>
      </p:sp>
      <p:sp>
        <p:nvSpPr>
          <p:cNvPr id="12" name="ZoneTexte 11">
            <a:extLst>
              <a:ext uri="{FF2B5EF4-FFF2-40B4-BE49-F238E27FC236}">
                <a16:creationId xmlns:a16="http://schemas.microsoft.com/office/drawing/2014/main" id="{36D96234-CBB6-41A5-8615-BB47331C6400}"/>
              </a:ext>
            </a:extLst>
          </p:cNvPr>
          <p:cNvSpPr txBox="1"/>
          <p:nvPr/>
        </p:nvSpPr>
        <p:spPr>
          <a:xfrm>
            <a:off x="449102" y="410162"/>
            <a:ext cx="7575395"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4400" dirty="0">
                <a:solidFill>
                  <a:srgbClr val="0070C0"/>
                </a:solidFill>
                <a:latin typeface="Avenir Next LT Pro"/>
              </a:rPr>
              <a:t>Pourquoi ces changements ?</a:t>
            </a:r>
          </a:p>
        </p:txBody>
      </p:sp>
      <p:sp>
        <p:nvSpPr>
          <p:cNvPr id="2" name="ZoneTexte 1">
            <a:extLst>
              <a:ext uri="{FF2B5EF4-FFF2-40B4-BE49-F238E27FC236}">
                <a16:creationId xmlns:a16="http://schemas.microsoft.com/office/drawing/2014/main" id="{5366B937-8612-4BFF-8C43-DCDCB8BA73A1}"/>
              </a:ext>
            </a:extLst>
          </p:cNvPr>
          <p:cNvSpPr txBox="1"/>
          <p:nvPr/>
        </p:nvSpPr>
        <p:spPr>
          <a:xfrm>
            <a:off x="5123544" y="5060042"/>
            <a:ext cx="6290126"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u="sng" dirty="0">
                <a:latin typeface="Avenir Next LT Pro"/>
                <a:ea typeface="Verdana"/>
                <a:hlinkClick r:id="rId2"/>
              </a:rPr>
              <a:t>https://facilites-circulation.sncf.fr</a:t>
            </a:r>
            <a:endParaRPr lang="fr-FR" sz="2800">
              <a:latin typeface="Avenir Next LT Pro"/>
              <a:ea typeface="+mn-lt"/>
              <a:cs typeface="+mn-lt"/>
            </a:endParaRPr>
          </a:p>
          <a:p>
            <a:pPr algn="l"/>
            <a:endParaRPr lang="fr-FR" sz="2800" dirty="0">
              <a:latin typeface="Avenir Next LT Pro"/>
              <a:cs typeface="Calibri"/>
            </a:endParaRPr>
          </a:p>
        </p:txBody>
      </p:sp>
      <p:sp>
        <p:nvSpPr>
          <p:cNvPr id="3" name="Flèche : bas 2">
            <a:extLst>
              <a:ext uri="{FF2B5EF4-FFF2-40B4-BE49-F238E27FC236}">
                <a16:creationId xmlns:a16="http://schemas.microsoft.com/office/drawing/2014/main" id="{03542591-DC72-46A9-B4F8-C9D4EBA7C102}"/>
              </a:ext>
            </a:extLst>
          </p:cNvPr>
          <p:cNvSpPr/>
          <p:nvPr/>
        </p:nvSpPr>
        <p:spPr>
          <a:xfrm>
            <a:off x="7783629" y="4171242"/>
            <a:ext cx="480785" cy="426357"/>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5">
            <a:extLst>
              <a:ext uri="{FF2B5EF4-FFF2-40B4-BE49-F238E27FC236}">
                <a16:creationId xmlns:a16="http://schemas.microsoft.com/office/drawing/2014/main" id="{382948D3-611E-4479-8E3C-132328D18767}"/>
              </a:ext>
            </a:extLst>
          </p:cNvPr>
          <p:cNvPicPr>
            <a:picLocks noChangeAspect="1"/>
          </p:cNvPicPr>
          <p:nvPr/>
        </p:nvPicPr>
        <p:blipFill>
          <a:blip r:embed="rId3"/>
          <a:stretch>
            <a:fillRect/>
          </a:stretch>
        </p:blipFill>
        <p:spPr>
          <a:xfrm>
            <a:off x="959757" y="2492829"/>
            <a:ext cx="2743200" cy="2743200"/>
          </a:xfrm>
          <a:prstGeom prst="rect">
            <a:avLst/>
          </a:prstGeom>
        </p:spPr>
      </p:pic>
    </p:spTree>
    <p:extLst>
      <p:ext uri="{BB962C8B-B14F-4D97-AF65-F5344CB8AC3E}">
        <p14:creationId xmlns:p14="http://schemas.microsoft.com/office/powerpoint/2010/main" val="37840890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9" descr="Une image contenant texte&#10;&#10;Description générée automatiquement">
            <a:extLst>
              <a:ext uri="{FF2B5EF4-FFF2-40B4-BE49-F238E27FC236}">
                <a16:creationId xmlns:a16="http://schemas.microsoft.com/office/drawing/2014/main" id="{E129881B-6A62-4657-8614-D33010A88077}"/>
              </a:ext>
            </a:extLst>
          </p:cNvPr>
          <p:cNvPicPr>
            <a:picLocks noChangeAspect="1"/>
          </p:cNvPicPr>
          <p:nvPr/>
        </p:nvPicPr>
        <p:blipFill>
          <a:blip r:embed="rId2"/>
          <a:stretch>
            <a:fillRect/>
          </a:stretch>
        </p:blipFill>
        <p:spPr>
          <a:xfrm>
            <a:off x="3201160" y="2001805"/>
            <a:ext cx="4291839" cy="3238695"/>
          </a:xfrm>
          <a:prstGeom prst="rect">
            <a:avLst/>
          </a:prstGeom>
          <a:noFill/>
          <a:ln cap="flat">
            <a:noFill/>
          </a:ln>
        </p:spPr>
      </p:pic>
      <p:sp>
        <p:nvSpPr>
          <p:cNvPr id="9" name="Flèche : bas 10">
            <a:extLst>
              <a:ext uri="{FF2B5EF4-FFF2-40B4-BE49-F238E27FC236}">
                <a16:creationId xmlns:a16="http://schemas.microsoft.com/office/drawing/2014/main" id="{3733D29E-FAB6-4091-A706-F35E3DD0AA9A}"/>
              </a:ext>
            </a:extLst>
          </p:cNvPr>
          <p:cNvSpPr/>
          <p:nvPr/>
        </p:nvSpPr>
        <p:spPr>
          <a:xfrm>
            <a:off x="3201160" y="473472"/>
            <a:ext cx="440503" cy="890787"/>
          </a:xfrm>
          <a:custGeom>
            <a:avLst>
              <a:gd name="f0" fmla="val 16259"/>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0" name="ZoneTexte 14">
            <a:extLst>
              <a:ext uri="{FF2B5EF4-FFF2-40B4-BE49-F238E27FC236}">
                <a16:creationId xmlns:a16="http://schemas.microsoft.com/office/drawing/2014/main" id="{88C516C0-655F-4FE4-B5FD-EE9E6BFCF0EF}"/>
              </a:ext>
            </a:extLst>
          </p:cNvPr>
          <p:cNvSpPr txBox="1"/>
          <p:nvPr/>
        </p:nvSpPr>
        <p:spPr>
          <a:xfrm>
            <a:off x="3258156" y="685233"/>
            <a:ext cx="322412" cy="33504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dirty="0">
                <a:solidFill>
                  <a:srgbClr val="7030A0"/>
                </a:solidFill>
                <a:latin typeface="Avenir Next LT Pro"/>
                <a:cs typeface="Calibri"/>
              </a:rPr>
              <a:t>3</a:t>
            </a:r>
          </a:p>
        </p:txBody>
      </p:sp>
      <p:sp>
        <p:nvSpPr>
          <p:cNvPr id="15" name="Espace réservé du numéro de diapositive 15">
            <a:extLst>
              <a:ext uri="{FF2B5EF4-FFF2-40B4-BE49-F238E27FC236}">
                <a16:creationId xmlns:a16="http://schemas.microsoft.com/office/drawing/2014/main" id="{6284EBE2-3A67-4160-95CE-3EE55249AF2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6D472AD0-31F1-4138-B283-44EE915C86C7}" type="slidenum">
              <a:rPr sz="1633"/>
              <a:pPr algn="r" defTabSz="829544" hangingPunct="0">
                <a:defRPr sz="1800" b="0" i="0" u="none" strike="noStrike" kern="0" cap="none" spc="0" baseline="0">
                  <a:solidFill>
                    <a:srgbClr val="000000"/>
                  </a:solidFill>
                  <a:uFillTx/>
                </a:defRPr>
              </a:pPr>
              <a:t>40</a:t>
            </a:fld>
            <a:endParaRPr lang="fr-FR" sz="1270">
              <a:solidFill>
                <a:srgbClr val="000000"/>
              </a:solidFill>
              <a:latin typeface="Times New Roman" pitchFamily="18"/>
              <a:ea typeface="Arial Unicode MS" pitchFamily="2"/>
              <a:cs typeface="Tahoma" pitchFamily="2"/>
            </a:endParaRPr>
          </a:p>
        </p:txBody>
      </p:sp>
      <p:sp>
        <p:nvSpPr>
          <p:cNvPr id="16" name="Légende : encadrée 3">
            <a:extLst>
              <a:ext uri="{FF2B5EF4-FFF2-40B4-BE49-F238E27FC236}">
                <a16:creationId xmlns:a16="http://schemas.microsoft.com/office/drawing/2014/main" id="{61657D32-3E28-4913-967C-8036955A0ED8}"/>
              </a:ext>
            </a:extLst>
          </p:cNvPr>
          <p:cNvSpPr/>
          <p:nvPr/>
        </p:nvSpPr>
        <p:spPr>
          <a:xfrm>
            <a:off x="5703401" y="1803766"/>
            <a:ext cx="1263336" cy="528574"/>
          </a:xfrm>
          <a:custGeom>
            <a:avLst/>
            <a:gdLst>
              <a:gd name="f0" fmla="val w"/>
              <a:gd name="f1" fmla="val h"/>
              <a:gd name="f2" fmla="val ss"/>
              <a:gd name="f3" fmla="val 0"/>
              <a:gd name="f4" fmla="val 18750"/>
              <a:gd name="f5" fmla="+- 0 0 8333"/>
              <a:gd name="f6" fmla="val 112500"/>
              <a:gd name="f7" fmla="+- 0 0 38333"/>
              <a:gd name="f8" fmla="abs f0"/>
              <a:gd name="f9" fmla="abs f1"/>
              <a:gd name="f10" fmla="abs f2"/>
              <a:gd name="f11" fmla="?: f8 f0 1"/>
              <a:gd name="f12" fmla="?: f9 f1 1"/>
              <a:gd name="f13" fmla="?: f10 f2 1"/>
              <a:gd name="f14" fmla="*/ f11 1 21600"/>
              <a:gd name="f15" fmla="*/ f12 1 21600"/>
              <a:gd name="f16" fmla="*/ 21600 f11 1"/>
              <a:gd name="f17" fmla="*/ 21600 f12 1"/>
              <a:gd name="f18" fmla="min f15 f14"/>
              <a:gd name="f19" fmla="*/ f16 1 f13"/>
              <a:gd name="f20" fmla="*/ f17 1 f13"/>
              <a:gd name="f21" fmla="val f19"/>
              <a:gd name="f22" fmla="val f20"/>
              <a:gd name="f23" fmla="*/ f3 f18 1"/>
              <a:gd name="f24" fmla="+- f22 0 f3"/>
              <a:gd name="f25" fmla="+- f21 0 f3"/>
              <a:gd name="f26" fmla="*/ f21 f18 1"/>
              <a:gd name="f27" fmla="*/ f22 f18 1"/>
              <a:gd name="f28" fmla="min f25 f24"/>
              <a:gd name="f29" fmla="*/ f28 1 21600"/>
              <a:gd name="f30" fmla="*/ f5 1 f29"/>
              <a:gd name="f31" fmla="*/ f4 1 f29"/>
              <a:gd name="f32" fmla="*/ f7 1 f29"/>
              <a:gd name="f33" fmla="*/ f6 1 f29"/>
              <a:gd name="f34" fmla="*/ f24 f31 1"/>
              <a:gd name="f35" fmla="*/ f25 f30 1"/>
              <a:gd name="f36" fmla="*/ f24 f33 1"/>
              <a:gd name="f37" fmla="*/ f25 f32 1"/>
              <a:gd name="f38" fmla="*/ f34 1 100000"/>
              <a:gd name="f39" fmla="*/ f35 1 100000"/>
              <a:gd name="f40" fmla="*/ f36 1 100000"/>
              <a:gd name="f41" fmla="*/ f37 1 100000"/>
              <a:gd name="f42" fmla="*/ f39 f18 1"/>
              <a:gd name="f43" fmla="*/ f38 f18 1"/>
              <a:gd name="f44" fmla="*/ f41 f18 1"/>
              <a:gd name="f45" fmla="*/ f40 f18 1"/>
            </a:gdLst>
            <a:ahLst/>
            <a:cxnLst>
              <a:cxn ang="3cd4">
                <a:pos x="hc" y="t"/>
              </a:cxn>
              <a:cxn ang="0">
                <a:pos x="r" y="vc"/>
              </a:cxn>
              <a:cxn ang="cd4">
                <a:pos x="hc" y="b"/>
              </a:cxn>
              <a:cxn ang="cd2">
                <a:pos x="l" y="vc"/>
              </a:cxn>
            </a:cxnLst>
            <a:rect l="f23" t="f23" r="f26" b="f27"/>
            <a:pathLst>
              <a:path>
                <a:moveTo>
                  <a:pt x="f23" y="f23"/>
                </a:moveTo>
                <a:lnTo>
                  <a:pt x="f26" y="f23"/>
                </a:lnTo>
                <a:lnTo>
                  <a:pt x="f26" y="f27"/>
                </a:lnTo>
                <a:lnTo>
                  <a:pt x="f23" y="f27"/>
                </a:lnTo>
                <a:close/>
              </a:path>
              <a:path fill="none">
                <a:moveTo>
                  <a:pt x="f42" y="f43"/>
                </a:moveTo>
                <a:lnTo>
                  <a:pt x="f44" y="f45"/>
                </a:lnTo>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r>
              <a:rPr lang="fr-FR" sz="1633" kern="0">
                <a:solidFill>
                  <a:srgbClr val="7030A0"/>
                </a:solidFill>
                <a:latin typeface="Calibri"/>
                <a:cs typeface="Calibri"/>
              </a:rPr>
              <a:t>1ère vérification</a:t>
            </a:r>
            <a:r>
              <a:rPr lang="fr-FR" sz="1633">
                <a:solidFill>
                  <a:srgbClr val="7030A0"/>
                </a:solidFill>
                <a:latin typeface="Calibri"/>
                <a:cs typeface="Calibri"/>
              </a:rPr>
              <a:t> !</a:t>
            </a:r>
          </a:p>
        </p:txBody>
      </p:sp>
      <p:sp>
        <p:nvSpPr>
          <p:cNvPr id="18" name="Espace réservé du numéro de diapositive 17">
            <a:extLst>
              <a:ext uri="{FF2B5EF4-FFF2-40B4-BE49-F238E27FC236}">
                <a16:creationId xmlns:a16="http://schemas.microsoft.com/office/drawing/2014/main" id="{8837E183-BEFA-404E-A870-21BE2F184A9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E6C79D26-17BE-4344-AC51-49CB6F7F9F71}" type="slidenum">
              <a:rPr sz="1633"/>
              <a:pPr algn="r" defTabSz="829544" hangingPunct="0">
                <a:defRPr sz="1800" b="0" i="0" u="none" strike="noStrike" kern="0" cap="none" spc="0" baseline="0">
                  <a:solidFill>
                    <a:srgbClr val="000000"/>
                  </a:solidFill>
                  <a:uFillTx/>
                </a:defRPr>
              </a:pPr>
              <a:t>40</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7179588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10" descr="Une image contenant texte&#10;&#10;Description générée automatiquement">
            <a:extLst>
              <a:ext uri="{FF2B5EF4-FFF2-40B4-BE49-F238E27FC236}">
                <a16:creationId xmlns:a16="http://schemas.microsoft.com/office/drawing/2014/main" id="{A3DE14E6-EBCF-455E-B139-B2AC136B000F}"/>
              </a:ext>
            </a:extLst>
          </p:cNvPr>
          <p:cNvPicPr>
            <a:picLocks noChangeAspect="1"/>
          </p:cNvPicPr>
          <p:nvPr/>
        </p:nvPicPr>
        <p:blipFill>
          <a:blip r:embed="rId2"/>
          <a:stretch>
            <a:fillRect/>
          </a:stretch>
        </p:blipFill>
        <p:spPr>
          <a:xfrm>
            <a:off x="2720556" y="1572316"/>
            <a:ext cx="6086910" cy="3075883"/>
          </a:xfrm>
          <a:prstGeom prst="rect">
            <a:avLst/>
          </a:prstGeom>
          <a:noFill/>
          <a:ln cap="flat">
            <a:noFill/>
          </a:ln>
        </p:spPr>
      </p:pic>
      <p:pic>
        <p:nvPicPr>
          <p:cNvPr id="11" name="Image 17">
            <a:extLst>
              <a:ext uri="{FF2B5EF4-FFF2-40B4-BE49-F238E27FC236}">
                <a16:creationId xmlns:a16="http://schemas.microsoft.com/office/drawing/2014/main" id="{23311AF9-934B-46AB-BEE3-663059739DC0}"/>
              </a:ext>
            </a:extLst>
          </p:cNvPr>
          <p:cNvPicPr>
            <a:picLocks noChangeAspect="1"/>
          </p:cNvPicPr>
          <p:nvPr/>
        </p:nvPicPr>
        <p:blipFill>
          <a:blip r:embed="rId3"/>
          <a:stretch>
            <a:fillRect/>
          </a:stretch>
        </p:blipFill>
        <p:spPr>
          <a:xfrm>
            <a:off x="7459133" y="652529"/>
            <a:ext cx="1686078" cy="1682952"/>
          </a:xfrm>
          <a:prstGeom prst="rect">
            <a:avLst/>
          </a:prstGeom>
          <a:noFill/>
          <a:ln cap="flat">
            <a:noFill/>
          </a:ln>
        </p:spPr>
      </p:pic>
      <p:sp>
        <p:nvSpPr>
          <p:cNvPr id="12" name="Flèche : bas 17">
            <a:extLst>
              <a:ext uri="{FF2B5EF4-FFF2-40B4-BE49-F238E27FC236}">
                <a16:creationId xmlns:a16="http://schemas.microsoft.com/office/drawing/2014/main" id="{164E80F3-D517-42DD-8AFF-AD768B54AF72}"/>
              </a:ext>
            </a:extLst>
          </p:cNvPr>
          <p:cNvSpPr/>
          <p:nvPr/>
        </p:nvSpPr>
        <p:spPr>
          <a:xfrm rot="3022698">
            <a:off x="6707209" y="1768035"/>
            <a:ext cx="273876" cy="2684440"/>
          </a:xfrm>
          <a:custGeom>
            <a:avLst>
              <a:gd name="f0" fmla="val 15300"/>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5" name="Espace réservé du numéro de diapositive 15">
            <a:extLst>
              <a:ext uri="{FF2B5EF4-FFF2-40B4-BE49-F238E27FC236}">
                <a16:creationId xmlns:a16="http://schemas.microsoft.com/office/drawing/2014/main" id="{6284EBE2-3A67-4160-95CE-3EE55249AF2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6D472AD0-31F1-4138-B283-44EE915C86C7}" type="slidenum">
              <a:rPr sz="1633"/>
              <a:pPr algn="r" defTabSz="829544" hangingPunct="0">
                <a:defRPr sz="1800" b="0" i="0" u="none" strike="noStrike" kern="0" cap="none" spc="0" baseline="0">
                  <a:solidFill>
                    <a:srgbClr val="000000"/>
                  </a:solidFill>
                  <a:uFillTx/>
                </a:defRPr>
              </a:pPr>
              <a:t>41</a:t>
            </a:fld>
            <a:endParaRPr lang="fr-FR" sz="1270">
              <a:solidFill>
                <a:srgbClr val="000000"/>
              </a:solidFill>
              <a:latin typeface="Times New Roman" pitchFamily="18"/>
              <a:ea typeface="Arial Unicode MS" pitchFamily="2"/>
              <a:cs typeface="Tahoma" pitchFamily="2"/>
            </a:endParaRPr>
          </a:p>
        </p:txBody>
      </p:sp>
      <p:sp>
        <p:nvSpPr>
          <p:cNvPr id="18" name="Espace réservé du numéro de diapositive 17">
            <a:extLst>
              <a:ext uri="{FF2B5EF4-FFF2-40B4-BE49-F238E27FC236}">
                <a16:creationId xmlns:a16="http://schemas.microsoft.com/office/drawing/2014/main" id="{8837E183-BEFA-404E-A870-21BE2F184A9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E6C79D26-17BE-4344-AC51-49CB6F7F9F71}" type="slidenum">
              <a:rPr sz="1633"/>
              <a:pPr algn="r" defTabSz="829544" hangingPunct="0">
                <a:defRPr sz="1800" b="0" i="0" u="none" strike="noStrike" kern="0" cap="none" spc="0" baseline="0">
                  <a:solidFill>
                    <a:srgbClr val="000000"/>
                  </a:solidFill>
                  <a:uFillTx/>
                </a:defRPr>
              </a:pPr>
              <a:t>41</a:t>
            </a:fld>
            <a:endParaRPr lang="fr-FR" sz="1270">
              <a:solidFill>
                <a:srgbClr val="000000"/>
              </a:solidFill>
              <a:latin typeface="Times New Roman" pitchFamily="18"/>
              <a:ea typeface="Arial Unicode MS" pitchFamily="2"/>
              <a:cs typeface="Tahoma" pitchFamily="2"/>
            </a:endParaRPr>
          </a:p>
        </p:txBody>
      </p:sp>
      <p:sp>
        <p:nvSpPr>
          <p:cNvPr id="19" name="Rectangle 18">
            <a:extLst>
              <a:ext uri="{FF2B5EF4-FFF2-40B4-BE49-F238E27FC236}">
                <a16:creationId xmlns:a16="http://schemas.microsoft.com/office/drawing/2014/main" id="{997FD4EE-9AD4-4C51-8788-731EE9172F14}"/>
              </a:ext>
            </a:extLst>
          </p:cNvPr>
          <p:cNvSpPr/>
          <p:nvPr/>
        </p:nvSpPr>
        <p:spPr>
          <a:xfrm>
            <a:off x="3518747" y="4804705"/>
            <a:ext cx="5159586" cy="22013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a:t>Annuler</a:t>
            </a:r>
          </a:p>
        </p:txBody>
      </p:sp>
      <p:sp>
        <p:nvSpPr>
          <p:cNvPr id="20" name="Flèche : bas 11">
            <a:extLst>
              <a:ext uri="{FF2B5EF4-FFF2-40B4-BE49-F238E27FC236}">
                <a16:creationId xmlns:a16="http://schemas.microsoft.com/office/drawing/2014/main" id="{2A77BB60-10D7-4A1A-B0DF-EF5043397FC4}"/>
              </a:ext>
            </a:extLst>
          </p:cNvPr>
          <p:cNvSpPr/>
          <p:nvPr/>
        </p:nvSpPr>
        <p:spPr>
          <a:xfrm rot="16200004">
            <a:off x="1190768" y="2192417"/>
            <a:ext cx="1028605" cy="1596184"/>
          </a:xfrm>
          <a:custGeom>
            <a:avLst>
              <a:gd name="f0" fmla="val 16259"/>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21" name="ZoneTexte 14">
            <a:extLst>
              <a:ext uri="{FF2B5EF4-FFF2-40B4-BE49-F238E27FC236}">
                <a16:creationId xmlns:a16="http://schemas.microsoft.com/office/drawing/2014/main" id="{0E7B522B-4740-4967-8B12-953561820768}"/>
              </a:ext>
            </a:extLst>
          </p:cNvPr>
          <p:cNvSpPr txBox="1"/>
          <p:nvPr/>
        </p:nvSpPr>
        <p:spPr>
          <a:xfrm>
            <a:off x="1053564" y="2631142"/>
            <a:ext cx="1449599" cy="586336"/>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kern="0" dirty="0">
                <a:solidFill>
                  <a:srgbClr val="7030A0"/>
                </a:solidFill>
                <a:latin typeface="Avenir Next LT Pro"/>
                <a:cs typeface="Calibri"/>
              </a:rPr>
              <a:t>4 : récapitulatif</a:t>
            </a:r>
            <a:endParaRPr lang="fr-FR" sz="1633" dirty="0">
              <a:solidFill>
                <a:srgbClr val="7030A0"/>
              </a:solidFill>
              <a:latin typeface="Avenir Next LT Pro"/>
              <a:cs typeface="Calibri"/>
            </a:endParaRPr>
          </a:p>
        </p:txBody>
      </p:sp>
      <p:sp>
        <p:nvSpPr>
          <p:cNvPr id="23" name="Flèche : bas 17">
            <a:extLst>
              <a:ext uri="{FF2B5EF4-FFF2-40B4-BE49-F238E27FC236}">
                <a16:creationId xmlns:a16="http://schemas.microsoft.com/office/drawing/2014/main" id="{8CC15586-7CA1-4AA8-B1D7-F86837BDEB54}"/>
              </a:ext>
            </a:extLst>
          </p:cNvPr>
          <p:cNvSpPr/>
          <p:nvPr/>
        </p:nvSpPr>
        <p:spPr>
          <a:xfrm rot="6026135">
            <a:off x="7828410" y="3882483"/>
            <a:ext cx="273876" cy="2684440"/>
          </a:xfrm>
          <a:custGeom>
            <a:avLst>
              <a:gd name="f0" fmla="val 15300"/>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24" name="Rectangle 23">
            <a:extLst>
              <a:ext uri="{FF2B5EF4-FFF2-40B4-BE49-F238E27FC236}">
                <a16:creationId xmlns:a16="http://schemas.microsoft.com/office/drawing/2014/main" id="{08157917-1B71-41D1-93D9-8D5FB9DA02F0}"/>
              </a:ext>
            </a:extLst>
          </p:cNvPr>
          <p:cNvSpPr/>
          <p:nvPr/>
        </p:nvSpPr>
        <p:spPr>
          <a:xfrm>
            <a:off x="9424611" y="5224703"/>
            <a:ext cx="2399044" cy="75558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En cas d’erreur</a:t>
            </a:r>
          </a:p>
        </p:txBody>
      </p:sp>
    </p:spTree>
    <p:extLst>
      <p:ext uri="{BB962C8B-B14F-4D97-AF65-F5344CB8AC3E}">
        <p14:creationId xmlns:p14="http://schemas.microsoft.com/office/powerpoint/2010/main" val="3128771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3" descr="Une image contenant texte&#10;&#10;Description générée automatiquement">
            <a:extLst>
              <a:ext uri="{FF2B5EF4-FFF2-40B4-BE49-F238E27FC236}">
                <a16:creationId xmlns:a16="http://schemas.microsoft.com/office/drawing/2014/main" id="{590214A6-F5B6-46DF-80DC-FC8C1EC33D1E}"/>
              </a:ext>
            </a:extLst>
          </p:cNvPr>
          <p:cNvPicPr>
            <a:picLocks noChangeAspect="1"/>
          </p:cNvPicPr>
          <p:nvPr/>
        </p:nvPicPr>
        <p:blipFill>
          <a:blip r:embed="rId2"/>
          <a:stretch>
            <a:fillRect/>
          </a:stretch>
        </p:blipFill>
        <p:spPr>
          <a:xfrm>
            <a:off x="2004488" y="1710237"/>
            <a:ext cx="4851937" cy="1872068"/>
          </a:xfrm>
          <a:prstGeom prst="rect">
            <a:avLst/>
          </a:prstGeom>
          <a:noFill/>
          <a:ln cap="flat">
            <a:noFill/>
          </a:ln>
        </p:spPr>
      </p:pic>
      <p:sp>
        <p:nvSpPr>
          <p:cNvPr id="4" name="ZoneTexte 3">
            <a:extLst>
              <a:ext uri="{FF2B5EF4-FFF2-40B4-BE49-F238E27FC236}">
                <a16:creationId xmlns:a16="http://schemas.microsoft.com/office/drawing/2014/main" id="{55AF3B03-9A79-4D03-AB0E-A6B935213CC3}"/>
              </a:ext>
            </a:extLst>
          </p:cNvPr>
          <p:cNvSpPr txBox="1"/>
          <p:nvPr/>
        </p:nvSpPr>
        <p:spPr>
          <a:xfrm>
            <a:off x="7349322" y="2591377"/>
            <a:ext cx="2861047" cy="837623"/>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633">
                <a:solidFill>
                  <a:srgbClr val="7030A0"/>
                </a:solidFill>
                <a:latin typeface="Avenir Next LT Pro"/>
              </a:rPr>
              <a:t>C'est fait ! Vous avez créé une facilité de circulation</a:t>
            </a:r>
            <a:r>
              <a:rPr lang="fr-FR" sz="1633" kern="0">
                <a:solidFill>
                  <a:srgbClr val="7030A0"/>
                </a:solidFill>
                <a:latin typeface="Avenir Next LT Pro"/>
              </a:rPr>
              <a:t> !</a:t>
            </a:r>
            <a:endParaRPr lang="fr-FR" sz="1089" i="1" kern="0">
              <a:solidFill>
                <a:srgbClr val="7030A0"/>
              </a:solidFill>
              <a:latin typeface="Avenir Next LT Pro"/>
              <a:cs typeface="Calibri"/>
            </a:endParaRPr>
          </a:p>
          <a:p>
            <a:pPr algn="ctr" defTabSz="829544">
              <a:defRPr sz="1800" b="0" i="0" u="none" strike="noStrike" kern="0" cap="none" spc="0" baseline="0">
                <a:solidFill>
                  <a:srgbClr val="000000"/>
                </a:solidFill>
                <a:uFillTx/>
              </a:defRPr>
            </a:pPr>
            <a:r>
              <a:rPr lang="fr-FR" sz="1633" kern="0">
                <a:solidFill>
                  <a:srgbClr val="7030A0"/>
                </a:solidFill>
                <a:latin typeface="Avenir Next LT Pro"/>
              </a:rPr>
              <a:t> </a:t>
            </a:r>
            <a:r>
              <a:rPr lang="fr-FR" sz="1089" i="1">
                <a:solidFill>
                  <a:srgbClr val="7030A0"/>
                </a:solidFill>
                <a:latin typeface="Avenir Next LT Pro"/>
              </a:rPr>
              <a:t>anciennement une case du fichet voyage</a:t>
            </a:r>
            <a:endParaRPr lang="fr-FR" sz="1089" i="1">
              <a:solidFill>
                <a:srgbClr val="7030A0"/>
              </a:solidFill>
              <a:latin typeface="Avenir Next LT Pro"/>
              <a:cs typeface="Calibri"/>
            </a:endParaRPr>
          </a:p>
        </p:txBody>
      </p:sp>
      <p:sp>
        <p:nvSpPr>
          <p:cNvPr id="7" name="ZoneTexte 10">
            <a:extLst>
              <a:ext uri="{FF2B5EF4-FFF2-40B4-BE49-F238E27FC236}">
                <a16:creationId xmlns:a16="http://schemas.microsoft.com/office/drawing/2014/main" id="{6E50965E-72F0-4BCD-8A67-2B2E9A3925AE}"/>
              </a:ext>
            </a:extLst>
          </p:cNvPr>
          <p:cNvSpPr txBox="1"/>
          <p:nvPr/>
        </p:nvSpPr>
        <p:spPr>
          <a:xfrm>
            <a:off x="3632652" y="5551739"/>
            <a:ext cx="2635606" cy="33504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dirty="0">
                <a:solidFill>
                  <a:srgbClr val="FFFFFF"/>
                </a:solidFill>
                <a:latin typeface="Avenir Next LT Pro"/>
                <a:cs typeface="Calibri"/>
              </a:rPr>
              <a:t>Je clique pour consulter !</a:t>
            </a:r>
          </a:p>
        </p:txBody>
      </p:sp>
      <p:sp>
        <p:nvSpPr>
          <p:cNvPr id="8" name="Espace réservé du numéro de diapositive 8">
            <a:extLst>
              <a:ext uri="{FF2B5EF4-FFF2-40B4-BE49-F238E27FC236}">
                <a16:creationId xmlns:a16="http://schemas.microsoft.com/office/drawing/2014/main" id="{2E8A71FF-62AA-49DC-8BA9-446EC3956609}"/>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4C77F6DB-4F72-4FA7-B2B4-48FC006FDF6F}" type="slidenum">
              <a:rPr sz="1633"/>
              <a:pPr algn="r" defTabSz="829544" hangingPunct="0">
                <a:defRPr sz="1800" b="0" i="0" u="none" strike="noStrike" kern="0" cap="none" spc="0" baseline="0">
                  <a:solidFill>
                    <a:srgbClr val="000000"/>
                  </a:solidFill>
                  <a:uFillTx/>
                </a:defRPr>
              </a:pPr>
              <a:t>42</a:t>
            </a:fld>
            <a:endParaRPr lang="fr-FR" sz="1270">
              <a:solidFill>
                <a:srgbClr val="000000"/>
              </a:solidFill>
              <a:latin typeface="Times New Roman" pitchFamily="18"/>
              <a:ea typeface="Arial Unicode MS" pitchFamily="2"/>
              <a:cs typeface="Tahoma" pitchFamily="2"/>
            </a:endParaRPr>
          </a:p>
        </p:txBody>
      </p:sp>
      <p:sp>
        <p:nvSpPr>
          <p:cNvPr id="12" name="Espace réservé du numéro de diapositive 11">
            <a:extLst>
              <a:ext uri="{FF2B5EF4-FFF2-40B4-BE49-F238E27FC236}">
                <a16:creationId xmlns:a16="http://schemas.microsoft.com/office/drawing/2014/main" id="{33A44241-BC0B-45E6-B32D-0C162884D1C1}"/>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C746E981-44F7-4847-AF41-B4C703DB81B9}" type="slidenum">
              <a:rPr sz="1633"/>
              <a:pPr algn="r" defTabSz="829544" hangingPunct="0">
                <a:defRPr sz="1800" b="0" i="0" u="none" strike="noStrike" kern="0" cap="none" spc="0" baseline="0">
                  <a:solidFill>
                    <a:srgbClr val="000000"/>
                  </a:solidFill>
                  <a:uFillTx/>
                </a:defRPr>
              </a:pPr>
              <a:t>42</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42594039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2453A72-5F1C-4C39-A892-9DFF01E886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2253" y="3128266"/>
            <a:ext cx="6772275" cy="2943225"/>
          </a:xfrm>
          <a:prstGeom prst="rect">
            <a:avLst/>
          </a:prstGeom>
        </p:spPr>
      </p:pic>
      <p:pic>
        <p:nvPicPr>
          <p:cNvPr id="6" name="Image 5">
            <a:extLst>
              <a:ext uri="{FF2B5EF4-FFF2-40B4-BE49-F238E27FC236}">
                <a16:creationId xmlns:a16="http://schemas.microsoft.com/office/drawing/2014/main" id="{3C4849AC-D080-4CA5-AA3A-73B090D9B860}"/>
              </a:ext>
            </a:extLst>
          </p:cNvPr>
          <p:cNvPicPr>
            <a:picLocks noChangeAspect="1"/>
          </p:cNvPicPr>
          <p:nvPr/>
        </p:nvPicPr>
        <p:blipFill>
          <a:blip r:embed="rId3"/>
          <a:stretch>
            <a:fillRect/>
          </a:stretch>
        </p:blipFill>
        <p:spPr>
          <a:xfrm>
            <a:off x="977703" y="517719"/>
            <a:ext cx="2542252" cy="1585097"/>
          </a:xfrm>
          <a:prstGeom prst="rect">
            <a:avLst/>
          </a:prstGeom>
        </p:spPr>
      </p:pic>
      <p:sp>
        <p:nvSpPr>
          <p:cNvPr id="7" name="Légende : flèche vers la gauche 6">
            <a:extLst>
              <a:ext uri="{FF2B5EF4-FFF2-40B4-BE49-F238E27FC236}">
                <a16:creationId xmlns:a16="http://schemas.microsoft.com/office/drawing/2014/main" id="{B1C88D99-38DF-48F0-ACB5-CCE88BFC81DE}"/>
              </a:ext>
            </a:extLst>
          </p:cNvPr>
          <p:cNvSpPr/>
          <p:nvPr/>
        </p:nvSpPr>
        <p:spPr>
          <a:xfrm>
            <a:off x="3635298" y="792083"/>
            <a:ext cx="5531004" cy="1237785"/>
          </a:xfrm>
          <a:prstGeom prst="leftArrowCallout">
            <a:avLst>
              <a:gd name="adj1" fmla="val 25000"/>
              <a:gd name="adj2" fmla="val 25000"/>
              <a:gd name="adj3" fmla="val 25000"/>
              <a:gd name="adj4" fmla="val 6558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Cliquez ici</a:t>
            </a:r>
          </a:p>
        </p:txBody>
      </p:sp>
      <p:sp>
        <p:nvSpPr>
          <p:cNvPr id="8" name="Flèche : bas 7">
            <a:extLst>
              <a:ext uri="{FF2B5EF4-FFF2-40B4-BE49-F238E27FC236}">
                <a16:creationId xmlns:a16="http://schemas.microsoft.com/office/drawing/2014/main" id="{61B7FCFC-2B8C-4E45-BE2A-0990A2ADBDED}"/>
              </a:ext>
            </a:extLst>
          </p:cNvPr>
          <p:cNvSpPr/>
          <p:nvPr/>
        </p:nvSpPr>
        <p:spPr>
          <a:xfrm>
            <a:off x="8084635" y="2029868"/>
            <a:ext cx="691375" cy="1399132"/>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4922291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024CCB2B-4449-4889-A90B-BDEFECE7AD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7074" y="571500"/>
            <a:ext cx="7915275" cy="5715000"/>
          </a:xfrm>
          <a:prstGeom prst="rect">
            <a:avLst/>
          </a:prstGeom>
        </p:spPr>
      </p:pic>
      <p:sp>
        <p:nvSpPr>
          <p:cNvPr id="4" name="Légende : flèche vers la droite 3">
            <a:extLst>
              <a:ext uri="{FF2B5EF4-FFF2-40B4-BE49-F238E27FC236}">
                <a16:creationId xmlns:a16="http://schemas.microsoft.com/office/drawing/2014/main" id="{FB7A527C-9807-401E-93DA-50CDECA2E1DD}"/>
              </a:ext>
            </a:extLst>
          </p:cNvPr>
          <p:cNvSpPr/>
          <p:nvPr/>
        </p:nvSpPr>
        <p:spPr>
          <a:xfrm>
            <a:off x="546410" y="3735659"/>
            <a:ext cx="2542478" cy="1505414"/>
          </a:xfrm>
          <a:prstGeom prst="rightArrow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Votre justificatif</a:t>
            </a:r>
          </a:p>
        </p:txBody>
      </p:sp>
      <p:cxnSp>
        <p:nvCxnSpPr>
          <p:cNvPr id="9" name="Connecteur droit avec flèche 8">
            <a:extLst>
              <a:ext uri="{FF2B5EF4-FFF2-40B4-BE49-F238E27FC236}">
                <a16:creationId xmlns:a16="http://schemas.microsoft.com/office/drawing/2014/main" id="{E4862603-6880-472C-A20F-F4CEA249131E}"/>
              </a:ext>
            </a:extLst>
          </p:cNvPr>
          <p:cNvCxnSpPr>
            <a:cxnSpLocks/>
          </p:cNvCxnSpPr>
          <p:nvPr/>
        </p:nvCxnSpPr>
        <p:spPr>
          <a:xfrm flipV="1">
            <a:off x="9835376" y="1126273"/>
            <a:ext cx="602165" cy="1795347"/>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774C59EB-A725-4455-B942-90270499B3B1}"/>
              </a:ext>
            </a:extLst>
          </p:cNvPr>
          <p:cNvSpPr txBox="1"/>
          <p:nvPr/>
        </p:nvSpPr>
        <p:spPr>
          <a:xfrm>
            <a:off x="7817004" y="2905780"/>
            <a:ext cx="4036742" cy="3539430"/>
          </a:xfrm>
          <a:prstGeom prst="rect">
            <a:avLst/>
          </a:prstGeom>
          <a:noFill/>
        </p:spPr>
        <p:txBody>
          <a:bodyPr wrap="square" rtlCol="0">
            <a:spAutoFit/>
          </a:bodyPr>
          <a:lstStyle/>
          <a:p>
            <a:r>
              <a:rPr lang="fr-FR" sz="2800" b="1" dirty="0">
                <a:solidFill>
                  <a:srgbClr val="FF0000"/>
                </a:solidFill>
              </a:rPr>
              <a:t>Enregistrer votre justificatif…</a:t>
            </a:r>
          </a:p>
          <a:p>
            <a:endParaRPr lang="fr-FR" sz="2800" b="1" dirty="0">
              <a:solidFill>
                <a:srgbClr val="FF0000"/>
              </a:solidFill>
            </a:endParaRPr>
          </a:p>
          <a:p>
            <a:r>
              <a:rPr lang="fr-FR" sz="2800" b="1" dirty="0">
                <a:solidFill>
                  <a:srgbClr val="FF0000"/>
                </a:solidFill>
              </a:rPr>
              <a:t>Vous le retrouverez plus facilement dans la galerie photos si vous n’avez pas de réseau pendant le voyage</a:t>
            </a:r>
          </a:p>
        </p:txBody>
      </p:sp>
    </p:spTree>
    <p:extLst>
      <p:ext uri="{BB962C8B-B14F-4D97-AF65-F5344CB8AC3E}">
        <p14:creationId xmlns:p14="http://schemas.microsoft.com/office/powerpoint/2010/main" val="38257350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81D28D7D-D38B-4F38-8FA6-6AAD5169B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5249" y="750499"/>
            <a:ext cx="5734050" cy="3305175"/>
          </a:xfrm>
          <a:prstGeom prst="rect">
            <a:avLst/>
          </a:prstGeom>
        </p:spPr>
      </p:pic>
      <p:sp>
        <p:nvSpPr>
          <p:cNvPr id="4" name="ZoneTexte 3">
            <a:extLst>
              <a:ext uri="{FF2B5EF4-FFF2-40B4-BE49-F238E27FC236}">
                <a16:creationId xmlns:a16="http://schemas.microsoft.com/office/drawing/2014/main" id="{ABED4D9A-771A-4BF5-814D-F2DDE0167D21}"/>
              </a:ext>
            </a:extLst>
          </p:cNvPr>
          <p:cNvSpPr txBox="1"/>
          <p:nvPr/>
        </p:nvSpPr>
        <p:spPr>
          <a:xfrm>
            <a:off x="782297" y="1504747"/>
            <a:ext cx="3561103" cy="461665"/>
          </a:xfrm>
          <a:prstGeom prst="rect">
            <a:avLst/>
          </a:prstGeom>
          <a:noFill/>
        </p:spPr>
        <p:txBody>
          <a:bodyPr wrap="none" rtlCol="0">
            <a:spAutoFit/>
          </a:bodyPr>
          <a:lstStyle/>
          <a:p>
            <a:r>
              <a:rPr lang="fr-FR" sz="2400" b="1" dirty="0">
                <a:solidFill>
                  <a:srgbClr val="FF0000"/>
                </a:solidFill>
              </a:rPr>
              <a:t>Choisissez le format image</a:t>
            </a:r>
          </a:p>
        </p:txBody>
      </p:sp>
      <p:cxnSp>
        <p:nvCxnSpPr>
          <p:cNvPr id="6" name="Connecteur droit avec flèche 5">
            <a:extLst>
              <a:ext uri="{FF2B5EF4-FFF2-40B4-BE49-F238E27FC236}">
                <a16:creationId xmlns:a16="http://schemas.microsoft.com/office/drawing/2014/main" id="{065D489C-1CFE-4266-8634-DC04A05C2188}"/>
              </a:ext>
            </a:extLst>
          </p:cNvPr>
          <p:cNvCxnSpPr/>
          <p:nvPr/>
        </p:nvCxnSpPr>
        <p:spPr>
          <a:xfrm>
            <a:off x="3902927" y="2006552"/>
            <a:ext cx="1416205" cy="10102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Connecteur droit avec flèche 7">
            <a:extLst>
              <a:ext uri="{FF2B5EF4-FFF2-40B4-BE49-F238E27FC236}">
                <a16:creationId xmlns:a16="http://schemas.microsoft.com/office/drawing/2014/main" id="{FB1DC72E-960F-4644-A29A-93468327443D}"/>
              </a:ext>
            </a:extLst>
          </p:cNvPr>
          <p:cNvCxnSpPr/>
          <p:nvPr/>
        </p:nvCxnSpPr>
        <p:spPr>
          <a:xfrm flipV="1">
            <a:off x="3445727" y="2609385"/>
            <a:ext cx="1795346" cy="81961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874BA6E7-6FC1-4EE6-9827-CF2EAC5C7750}"/>
              </a:ext>
            </a:extLst>
          </p:cNvPr>
          <p:cNvSpPr txBox="1"/>
          <p:nvPr/>
        </p:nvSpPr>
        <p:spPr>
          <a:xfrm>
            <a:off x="1326995" y="3546088"/>
            <a:ext cx="1823320" cy="523220"/>
          </a:xfrm>
          <a:prstGeom prst="rect">
            <a:avLst/>
          </a:prstGeom>
          <a:noFill/>
        </p:spPr>
        <p:txBody>
          <a:bodyPr wrap="none" rtlCol="0">
            <a:spAutoFit/>
          </a:bodyPr>
          <a:lstStyle/>
          <a:p>
            <a:r>
              <a:rPr lang="fr-FR" sz="2800" b="1" dirty="0">
                <a:solidFill>
                  <a:srgbClr val="FF0000"/>
                </a:solidFill>
              </a:rPr>
              <a:t>Enregistrez</a:t>
            </a:r>
          </a:p>
        </p:txBody>
      </p:sp>
      <p:sp>
        <p:nvSpPr>
          <p:cNvPr id="7" name="ZoneTexte 6">
            <a:extLst>
              <a:ext uri="{FF2B5EF4-FFF2-40B4-BE49-F238E27FC236}">
                <a16:creationId xmlns:a16="http://schemas.microsoft.com/office/drawing/2014/main" id="{1D9F7A96-00E7-4547-949C-460B32B91438}"/>
              </a:ext>
            </a:extLst>
          </p:cNvPr>
          <p:cNvSpPr txBox="1"/>
          <p:nvPr/>
        </p:nvSpPr>
        <p:spPr>
          <a:xfrm>
            <a:off x="782297" y="5387374"/>
            <a:ext cx="11099770" cy="523220"/>
          </a:xfrm>
          <a:prstGeom prst="rect">
            <a:avLst/>
          </a:prstGeom>
          <a:noFill/>
        </p:spPr>
        <p:txBody>
          <a:bodyPr wrap="none" rtlCol="0">
            <a:spAutoFit/>
          </a:bodyPr>
          <a:lstStyle/>
          <a:p>
            <a:r>
              <a:rPr lang="fr-FR" sz="2800" b="1" dirty="0">
                <a:solidFill>
                  <a:srgbClr val="FF0000"/>
                </a:solidFill>
              </a:rPr>
              <a:t>Vous pouvez aussi rechercher votre image dans la galerie pour l’imprimer</a:t>
            </a:r>
          </a:p>
        </p:txBody>
      </p:sp>
    </p:spTree>
    <p:extLst>
      <p:ext uri="{BB962C8B-B14F-4D97-AF65-F5344CB8AC3E}">
        <p14:creationId xmlns:p14="http://schemas.microsoft.com/office/powerpoint/2010/main" val="22003261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3">
            <a:extLst>
              <a:ext uri="{FF2B5EF4-FFF2-40B4-BE49-F238E27FC236}">
                <a16:creationId xmlns:a16="http://schemas.microsoft.com/office/drawing/2014/main" id="{1B9ED7ED-3AE7-4C81-9FF1-6541C5A55728}"/>
              </a:ext>
            </a:extLst>
          </p:cNvPr>
          <p:cNvSpPr txBox="1"/>
          <p:nvPr/>
        </p:nvSpPr>
        <p:spPr>
          <a:xfrm>
            <a:off x="4457803" y="1625320"/>
            <a:ext cx="2792428" cy="2038143"/>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540" dirty="0">
                <a:solidFill>
                  <a:srgbClr val="00B050"/>
                </a:solidFill>
                <a:latin typeface="Avenir Next LT Pro"/>
                <a:cs typeface="Calibri"/>
              </a:rPr>
              <a:t>Même processus sur le téléphone.</a:t>
            </a:r>
          </a:p>
          <a:p>
            <a:pPr defTabSz="829544">
              <a:defRPr sz="1800" b="0" i="0" u="none" strike="noStrike" kern="0" cap="none" spc="0" baseline="0">
                <a:solidFill>
                  <a:srgbClr val="000000"/>
                </a:solidFill>
                <a:uFillTx/>
              </a:defRPr>
            </a:pPr>
            <a:r>
              <a:rPr lang="fr-FR" sz="2540" dirty="0">
                <a:solidFill>
                  <a:srgbClr val="00B050"/>
                </a:solidFill>
                <a:latin typeface="Avenir Next LT Pro"/>
                <a:cs typeface="Calibri"/>
              </a:rPr>
              <a:t>Servez vous du dépliant reçu en  décembre  </a:t>
            </a:r>
          </a:p>
        </p:txBody>
      </p:sp>
      <p:sp>
        <p:nvSpPr>
          <p:cNvPr id="4" name="Espace réservé du numéro de diapositive 3">
            <a:extLst>
              <a:ext uri="{FF2B5EF4-FFF2-40B4-BE49-F238E27FC236}">
                <a16:creationId xmlns:a16="http://schemas.microsoft.com/office/drawing/2014/main" id="{486509E7-C91F-4155-9417-E5C70E3D917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DAD0AA4A-8F6D-4B4D-91E6-A0B8336C6719}" type="slidenum">
              <a:rPr sz="1633"/>
              <a:pPr algn="r" defTabSz="829544" hangingPunct="0">
                <a:defRPr sz="1800" b="0" i="0" u="none" strike="noStrike" kern="0" cap="none" spc="0" baseline="0">
                  <a:solidFill>
                    <a:srgbClr val="000000"/>
                  </a:solidFill>
                  <a:uFillTx/>
                </a:defRPr>
              </a:pPr>
              <a:t>46</a:t>
            </a:fld>
            <a:endParaRPr lang="fr-FR" sz="1270">
              <a:solidFill>
                <a:srgbClr val="000000"/>
              </a:solidFill>
              <a:latin typeface="Times New Roman" pitchFamily="18"/>
              <a:ea typeface="Arial Unicode MS" pitchFamily="2"/>
              <a:cs typeface="Tahoma" pitchFamily="2"/>
            </a:endParaRPr>
          </a:p>
        </p:txBody>
      </p:sp>
      <p:sp>
        <p:nvSpPr>
          <p:cNvPr id="5" name="Espace réservé du numéro de diapositive 4">
            <a:extLst>
              <a:ext uri="{FF2B5EF4-FFF2-40B4-BE49-F238E27FC236}">
                <a16:creationId xmlns:a16="http://schemas.microsoft.com/office/drawing/2014/main" id="{7C65C825-D6D4-45A7-A6BC-0BBA4CA37478}"/>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D9035C8-8C52-4ECF-BE3A-53981B0C7547}" type="slidenum">
              <a:rPr sz="1633"/>
              <a:pPr algn="r" defTabSz="829544" hangingPunct="0">
                <a:defRPr sz="1800" b="0" i="0" u="none" strike="noStrike" kern="0" cap="none" spc="0" baseline="0">
                  <a:solidFill>
                    <a:srgbClr val="000000"/>
                  </a:solidFill>
                  <a:uFillTx/>
                </a:defRPr>
              </a:pPr>
              <a:t>46</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41269221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EE178039-D645-4925-9454-D722FD23067F}"/>
              </a:ext>
            </a:extLst>
          </p:cNvPr>
          <p:cNvPicPr>
            <a:picLocks noChangeAspect="1"/>
          </p:cNvPicPr>
          <p:nvPr/>
        </p:nvPicPr>
        <p:blipFill>
          <a:blip r:embed="rId2"/>
          <a:stretch>
            <a:fillRect/>
          </a:stretch>
        </p:blipFill>
        <p:spPr>
          <a:xfrm>
            <a:off x="1783892" y="321168"/>
            <a:ext cx="8625579" cy="4477273"/>
          </a:xfrm>
          <a:prstGeom prst="rect">
            <a:avLst/>
          </a:prstGeom>
          <a:noFill/>
          <a:ln cap="flat">
            <a:noFill/>
          </a:ln>
        </p:spPr>
      </p:pic>
      <p:sp>
        <p:nvSpPr>
          <p:cNvPr id="3" name="Espace réservé du numéro de diapositive 2">
            <a:extLst>
              <a:ext uri="{FF2B5EF4-FFF2-40B4-BE49-F238E27FC236}">
                <a16:creationId xmlns:a16="http://schemas.microsoft.com/office/drawing/2014/main" id="{803E15CC-88F0-4BE4-A08F-E59F8FB0B15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213BB27-8A4E-400A-B468-E6394670C876}" type="slidenum">
              <a:rPr sz="1633"/>
              <a:pPr algn="r" defTabSz="829544" hangingPunct="0">
                <a:defRPr sz="1800" b="0" i="0" u="none" strike="noStrike" kern="0" cap="none" spc="0" baseline="0">
                  <a:solidFill>
                    <a:srgbClr val="000000"/>
                  </a:solidFill>
                  <a:uFillTx/>
                </a:defRPr>
              </a:pPr>
              <a:t>47</a:t>
            </a:fld>
            <a:endParaRPr lang="fr-FR" sz="1270">
              <a:solidFill>
                <a:srgbClr val="000000"/>
              </a:solidFill>
              <a:latin typeface="Times New Roman" pitchFamily="18"/>
              <a:ea typeface="Arial Unicode MS" pitchFamily="2"/>
              <a:cs typeface="Tahoma" pitchFamily="2"/>
            </a:endParaRPr>
          </a:p>
        </p:txBody>
      </p:sp>
      <p:sp>
        <p:nvSpPr>
          <p:cNvPr id="4" name="Espace réservé du numéro de diapositive 3">
            <a:extLst>
              <a:ext uri="{FF2B5EF4-FFF2-40B4-BE49-F238E27FC236}">
                <a16:creationId xmlns:a16="http://schemas.microsoft.com/office/drawing/2014/main" id="{E19E4C6C-E926-4EFA-AB94-D61321F4175A}"/>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337A705F-D092-4794-9163-A5161BDC8B71}" type="slidenum">
              <a:rPr sz="1633"/>
              <a:pPr algn="r" defTabSz="829544" hangingPunct="0">
                <a:defRPr sz="1800" b="0" i="0" u="none" strike="noStrike" kern="0" cap="none" spc="0" baseline="0">
                  <a:solidFill>
                    <a:srgbClr val="000000"/>
                  </a:solidFill>
                  <a:uFillTx/>
                </a:defRPr>
              </a:pPr>
              <a:t>47</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9578324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994983B6-20E1-4391-80B2-68D36740F949}"/>
              </a:ext>
            </a:extLst>
          </p:cNvPr>
          <p:cNvSpPr txBox="1"/>
          <p:nvPr/>
        </p:nvSpPr>
        <p:spPr>
          <a:xfrm>
            <a:off x="3284755" y="1479188"/>
            <a:ext cx="5615309" cy="1423937"/>
          </a:xfrm>
          <a:prstGeom prst="rect">
            <a:avLst/>
          </a:prstGeom>
          <a:solidFill>
            <a:srgbClr val="92D05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903">
                <a:solidFill>
                  <a:srgbClr val="000000"/>
                </a:solidFill>
                <a:latin typeface="Avenir Next LT Pro"/>
                <a:cs typeface="Calibri"/>
              </a:rPr>
              <a:t>Maintenant, j'autorise mon ayant droit à gérer ses facilités de circulation</a:t>
            </a:r>
            <a:endParaRPr lang="fr-FR" sz="1633">
              <a:solidFill>
                <a:srgbClr val="000000"/>
              </a:solidFill>
              <a:latin typeface="Calibri"/>
            </a:endParaRPr>
          </a:p>
        </p:txBody>
      </p:sp>
      <p:sp>
        <p:nvSpPr>
          <p:cNvPr id="3" name="ZoneTexte 2">
            <a:extLst>
              <a:ext uri="{FF2B5EF4-FFF2-40B4-BE49-F238E27FC236}">
                <a16:creationId xmlns:a16="http://schemas.microsoft.com/office/drawing/2014/main" id="{60A8B81A-632A-469B-B995-CCB3BA79E11F}"/>
              </a:ext>
            </a:extLst>
          </p:cNvPr>
          <p:cNvSpPr txBox="1"/>
          <p:nvPr/>
        </p:nvSpPr>
        <p:spPr>
          <a:xfrm>
            <a:off x="3283884" y="4004734"/>
            <a:ext cx="5615309" cy="1423937"/>
          </a:xfrm>
          <a:prstGeom prst="rect">
            <a:avLst/>
          </a:prstGeom>
          <a:solidFill>
            <a:srgbClr val="92D050"/>
          </a:solidFill>
          <a:ln w="28575" cap="flat">
            <a:solidFill>
              <a:srgbClr val="FF0000"/>
            </a:solidFill>
            <a:prstDash val="solid"/>
            <a:miter/>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903" dirty="0">
                <a:solidFill>
                  <a:srgbClr val="000000"/>
                </a:solidFill>
                <a:latin typeface="Avenir Next LT Pro"/>
                <a:cs typeface="Calibri"/>
              </a:rPr>
              <a:t>Bon réflexe dans l'application MFCD : toujours repartir au MENU ACCUEIL</a:t>
            </a:r>
          </a:p>
        </p:txBody>
      </p:sp>
      <p:sp>
        <p:nvSpPr>
          <p:cNvPr id="4" name="Espace réservé du numéro de diapositive 3">
            <a:extLst>
              <a:ext uri="{FF2B5EF4-FFF2-40B4-BE49-F238E27FC236}">
                <a16:creationId xmlns:a16="http://schemas.microsoft.com/office/drawing/2014/main" id="{DF3D9F26-53F0-4C45-ADEF-45DAA75DAEC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2715502-598E-4044-8FFE-3179DB5242E9}" type="slidenum">
              <a:rPr sz="1633"/>
              <a:pPr algn="r" defTabSz="829544" hangingPunct="0">
                <a:defRPr sz="1800" b="0" i="0" u="none" strike="noStrike" kern="0" cap="none" spc="0" baseline="0">
                  <a:solidFill>
                    <a:srgbClr val="000000"/>
                  </a:solidFill>
                  <a:uFillTx/>
                </a:defRPr>
              </a:pPr>
              <a:t>48</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7280521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2">
            <a:extLst>
              <a:ext uri="{FF2B5EF4-FFF2-40B4-BE49-F238E27FC236}">
                <a16:creationId xmlns:a16="http://schemas.microsoft.com/office/drawing/2014/main" id="{1018CC09-7A6C-4D16-B6D4-8C8407D509F8}"/>
              </a:ext>
            </a:extLst>
          </p:cNvPr>
          <p:cNvSpPr txBox="1"/>
          <p:nvPr/>
        </p:nvSpPr>
        <p:spPr>
          <a:xfrm>
            <a:off x="3861883" y="500296"/>
            <a:ext cx="3723589" cy="418790"/>
          </a:xfrm>
          <a:prstGeom prst="rect">
            <a:avLst/>
          </a:prstGeom>
          <a:solidFill>
            <a:srgbClr val="ED7D31"/>
          </a:solidFill>
          <a:ln w="12701" cap="flat">
            <a:solidFill>
              <a:srgbClr val="AE5A21"/>
            </a:solidFill>
            <a:prstDash val="solid"/>
            <a:miter/>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177">
                <a:solidFill>
                  <a:srgbClr val="FFFFFF"/>
                </a:solidFill>
                <a:latin typeface="Avenir Next LT Pro"/>
                <a:cs typeface="Calibri"/>
              </a:rPr>
              <a:t>ACCUEIL</a:t>
            </a:r>
          </a:p>
        </p:txBody>
      </p:sp>
      <p:grpSp>
        <p:nvGrpSpPr>
          <p:cNvPr id="3" name="Groupe 6">
            <a:extLst>
              <a:ext uri="{FF2B5EF4-FFF2-40B4-BE49-F238E27FC236}">
                <a16:creationId xmlns:a16="http://schemas.microsoft.com/office/drawing/2014/main" id="{BA19879F-3496-4AA0-9B93-0620432FEA63}"/>
              </a:ext>
            </a:extLst>
          </p:cNvPr>
          <p:cNvGrpSpPr/>
          <p:nvPr/>
        </p:nvGrpSpPr>
        <p:grpSpPr>
          <a:xfrm>
            <a:off x="1666240" y="1622945"/>
            <a:ext cx="8939232" cy="4083222"/>
            <a:chOff x="157322" y="1788996"/>
            <a:chExt cx="9853848" cy="4500996"/>
          </a:xfrm>
        </p:grpSpPr>
        <p:pic>
          <p:nvPicPr>
            <p:cNvPr id="4" name="Image 2" descr="Une image contenant texte&#10;&#10;Description générée automatiquement">
              <a:extLst>
                <a:ext uri="{FF2B5EF4-FFF2-40B4-BE49-F238E27FC236}">
                  <a16:creationId xmlns:a16="http://schemas.microsoft.com/office/drawing/2014/main" id="{55256A94-083F-4074-A7DD-B3595B0B0C4E}"/>
                </a:ext>
              </a:extLst>
            </p:cNvPr>
            <p:cNvPicPr>
              <a:picLocks noChangeAspect="1"/>
            </p:cNvPicPr>
            <p:nvPr/>
          </p:nvPicPr>
          <p:blipFill>
            <a:blip r:embed="rId2"/>
            <a:stretch>
              <a:fillRect/>
            </a:stretch>
          </p:blipFill>
          <p:spPr>
            <a:xfrm>
              <a:off x="157322" y="1788996"/>
              <a:ext cx="9853848" cy="4493288"/>
            </a:xfrm>
            <a:prstGeom prst="rect">
              <a:avLst/>
            </a:prstGeom>
            <a:noFill/>
            <a:ln cap="flat">
              <a:noFill/>
            </a:ln>
          </p:spPr>
        </p:pic>
        <p:sp>
          <p:nvSpPr>
            <p:cNvPr id="5" name="Rectangle 3">
              <a:extLst>
                <a:ext uri="{FF2B5EF4-FFF2-40B4-BE49-F238E27FC236}">
                  <a16:creationId xmlns:a16="http://schemas.microsoft.com/office/drawing/2014/main" id="{C3C01F8B-4183-480E-99BF-8EB029AB34D3}"/>
                </a:ext>
              </a:extLst>
            </p:cNvPr>
            <p:cNvSpPr/>
            <p:nvPr/>
          </p:nvSpPr>
          <p:spPr>
            <a:xfrm>
              <a:off x="2218846" y="5394402"/>
              <a:ext cx="6816458" cy="895590"/>
            </a:xfrm>
            <a:prstGeom prst="rect">
              <a:avLst/>
            </a:prstGeom>
            <a:solidFill>
              <a:srgbClr val="FFFFFF"/>
            </a:solidFill>
            <a:ln w="12701" cap="flat">
              <a:solidFill>
                <a:srgbClr val="FFFFF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pic>
          <p:nvPicPr>
            <p:cNvPr id="6" name="Image 6">
              <a:extLst>
                <a:ext uri="{FF2B5EF4-FFF2-40B4-BE49-F238E27FC236}">
                  <a16:creationId xmlns:a16="http://schemas.microsoft.com/office/drawing/2014/main" id="{5B1E5A43-B680-488A-9842-F2E5DBF65FA9}"/>
                </a:ext>
              </a:extLst>
            </p:cNvPr>
            <p:cNvPicPr>
              <a:picLocks noChangeAspect="1"/>
            </p:cNvPicPr>
            <p:nvPr/>
          </p:nvPicPr>
          <p:blipFill>
            <a:blip r:embed="rId3"/>
            <a:stretch>
              <a:fillRect/>
            </a:stretch>
          </p:blipFill>
          <p:spPr>
            <a:xfrm>
              <a:off x="1613477" y="5493578"/>
              <a:ext cx="637126" cy="796204"/>
            </a:xfrm>
            <a:prstGeom prst="rect">
              <a:avLst/>
            </a:prstGeom>
            <a:noFill/>
            <a:ln cap="flat">
              <a:noFill/>
            </a:ln>
          </p:spPr>
        </p:pic>
      </p:grpSp>
      <p:sp>
        <p:nvSpPr>
          <p:cNvPr id="7" name="Espace réservé du numéro de diapositive 6">
            <a:extLst>
              <a:ext uri="{FF2B5EF4-FFF2-40B4-BE49-F238E27FC236}">
                <a16:creationId xmlns:a16="http://schemas.microsoft.com/office/drawing/2014/main" id="{190D9661-4D82-49D7-8B7E-B952373B94B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061B5261-F113-4B11-8B26-9666874EEDA0}" type="slidenum">
              <a:rPr sz="1633"/>
              <a:pPr algn="r" defTabSz="829544" hangingPunct="0">
                <a:defRPr sz="1800" b="0" i="0" u="none" strike="noStrike" kern="0" cap="none" spc="0" baseline="0">
                  <a:solidFill>
                    <a:srgbClr val="000000"/>
                  </a:solidFill>
                  <a:uFillTx/>
                </a:defRPr>
              </a:pPr>
              <a:t>49</a:t>
            </a:fld>
            <a:endParaRPr lang="fr-FR" sz="1270">
              <a:solidFill>
                <a:srgbClr val="000000"/>
              </a:solidFill>
              <a:latin typeface="Times New Roman" pitchFamily="18"/>
              <a:ea typeface="Arial Unicode MS" pitchFamily="2"/>
              <a:cs typeface="Tahoma" pitchFamily="2"/>
            </a:endParaRPr>
          </a:p>
        </p:txBody>
      </p:sp>
      <p:sp>
        <p:nvSpPr>
          <p:cNvPr id="8" name="Flèche : gauche 7">
            <a:extLst>
              <a:ext uri="{FF2B5EF4-FFF2-40B4-BE49-F238E27FC236}">
                <a16:creationId xmlns:a16="http://schemas.microsoft.com/office/drawing/2014/main" id="{7EE225FA-8C14-4D4D-98FA-C11D91232D54}"/>
              </a:ext>
            </a:extLst>
          </p:cNvPr>
          <p:cNvSpPr/>
          <p:nvPr/>
        </p:nvSpPr>
        <p:spPr>
          <a:xfrm>
            <a:off x="3664132" y="3463691"/>
            <a:ext cx="2488581" cy="518877"/>
          </a:xfrm>
          <a:custGeom>
            <a:avLst>
              <a:gd name="f0" fmla="val 4850"/>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f19 f20 1"/>
              <a:gd name="f28" fmla="*/ 21600 f21 1"/>
              <a:gd name="f29" fmla="*/ 0 f21 1"/>
              <a:gd name="f30" fmla="*/ f20 f13 1"/>
              <a:gd name="f31" fmla="*/ f19 f12 1"/>
              <a:gd name="f32" fmla="+- f24 0 f3"/>
              <a:gd name="f33" fmla="+- f25 0 f3"/>
              <a:gd name="f34" fmla="*/ f27 1 10800"/>
              <a:gd name="f35" fmla="*/ f29 1 f21"/>
              <a:gd name="f36" fmla="*/ f28 1 f21"/>
              <a:gd name="f37" fmla="*/ f26 f13 1"/>
              <a:gd name="f38" fmla="+- f19 0 f34"/>
              <a:gd name="f39" fmla="*/ f36 f12 1"/>
              <a:gd name="f40" fmla="*/ f35 f13 1"/>
              <a:gd name="f41" fmla="*/ f36 f13 1"/>
              <a:gd name="f42" fmla="*/ f38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42" t="f30" r="f39" b="f37"/>
            <a:pathLst>
              <a:path w="21600" h="21600">
                <a:moveTo>
                  <a:pt x="f8" y="f20"/>
                </a:moveTo>
                <a:lnTo>
                  <a:pt x="f19" y="f20"/>
                </a:lnTo>
                <a:lnTo>
                  <a:pt x="f19" y="f7"/>
                </a:lnTo>
                <a:lnTo>
                  <a:pt x="f7" y="f9"/>
                </a:lnTo>
                <a:lnTo>
                  <a:pt x="f19" y="f8"/>
                </a:lnTo>
                <a:lnTo>
                  <a:pt x="f19" y="f26"/>
                </a:lnTo>
                <a:lnTo>
                  <a:pt x="f8" y="f26"/>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9" name="ZoneTexte 8">
            <a:extLst>
              <a:ext uri="{FF2B5EF4-FFF2-40B4-BE49-F238E27FC236}">
                <a16:creationId xmlns:a16="http://schemas.microsoft.com/office/drawing/2014/main" id="{C229737C-F9F9-4B27-A760-0238120FEFB9}"/>
              </a:ext>
            </a:extLst>
          </p:cNvPr>
          <p:cNvSpPr txBox="1"/>
          <p:nvPr/>
        </p:nvSpPr>
        <p:spPr>
          <a:xfrm>
            <a:off x="3835487" y="3556796"/>
            <a:ext cx="2488581" cy="33504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dirty="0">
                <a:solidFill>
                  <a:srgbClr val="000000"/>
                </a:solidFill>
                <a:latin typeface="Avenir Next LT Pro"/>
                <a:cs typeface="Calibri"/>
              </a:rPr>
              <a:t>Cliquez sur Ma Famille</a:t>
            </a:r>
          </a:p>
        </p:txBody>
      </p:sp>
      <p:sp>
        <p:nvSpPr>
          <p:cNvPr id="10" name="Espace réservé du numéro de diapositive 9">
            <a:extLst>
              <a:ext uri="{FF2B5EF4-FFF2-40B4-BE49-F238E27FC236}">
                <a16:creationId xmlns:a16="http://schemas.microsoft.com/office/drawing/2014/main" id="{B2339527-BD9F-44C6-83FD-FDBA0A8D1398}"/>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E74140E1-DAC8-46A9-8F32-1C0ACD98291F}" type="slidenum">
              <a:rPr sz="1633"/>
              <a:pPr algn="r" defTabSz="829544" hangingPunct="0">
                <a:defRPr sz="1800" b="0" i="0" u="none" strike="noStrike" kern="0" cap="none" spc="0" baseline="0">
                  <a:solidFill>
                    <a:srgbClr val="000000"/>
                  </a:solidFill>
                  <a:uFillTx/>
                </a:defRPr>
              </a:pPr>
              <a:t>49</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781963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EBD786DC-95D1-4D87-B657-81D87BB5B484}"/>
              </a:ext>
            </a:extLst>
          </p:cNvPr>
          <p:cNvSpPr txBox="1"/>
          <p:nvPr/>
        </p:nvSpPr>
        <p:spPr>
          <a:xfrm>
            <a:off x="762000" y="796470"/>
            <a:ext cx="10488385"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dirty="0">
                <a:solidFill>
                  <a:srgbClr val="1E4E79"/>
                </a:solidFill>
                <a:latin typeface="Avenir Next LT Pro"/>
              </a:rPr>
              <a:t>Impossible de lutter contre le progrès</a:t>
            </a:r>
          </a:p>
          <a:p>
            <a:r>
              <a:rPr lang="fr-FR" sz="2800" dirty="0">
                <a:solidFill>
                  <a:srgbClr val="1E4E79"/>
                </a:solidFill>
                <a:latin typeface="Avenir Next LT Pro"/>
              </a:rPr>
              <a:t> et la décision de la SNCF!</a:t>
            </a:r>
          </a:p>
          <a:p>
            <a:endParaRPr lang="fr-FR" sz="2800" dirty="0">
              <a:solidFill>
                <a:srgbClr val="1E4E79"/>
              </a:solidFill>
              <a:latin typeface="Avenir Next LT Pro"/>
              <a:cs typeface="Calibri"/>
            </a:endParaRPr>
          </a:p>
          <a:p>
            <a:endParaRPr lang="fr-FR" dirty="0">
              <a:solidFill>
                <a:srgbClr val="1E4E79"/>
              </a:solidFill>
              <a:latin typeface="Avenir Next LT Pro"/>
              <a:cs typeface="Calibri"/>
            </a:endParaRPr>
          </a:p>
          <a:p>
            <a:endParaRPr lang="fr-FR" sz="2800" dirty="0">
              <a:solidFill>
                <a:srgbClr val="1E4E79"/>
              </a:solidFill>
              <a:latin typeface="Avenir Next LT Pro"/>
              <a:cs typeface="Calibri"/>
            </a:endParaRPr>
          </a:p>
          <a:p>
            <a:r>
              <a:rPr lang="fr-FR" sz="2800" dirty="0">
                <a:solidFill>
                  <a:srgbClr val="1E4E79"/>
                </a:solidFill>
                <a:latin typeface="Avenir Next LT Pro"/>
                <a:cs typeface="Calibri"/>
              </a:rPr>
              <a:t>Notre rôle :</a:t>
            </a:r>
          </a:p>
          <a:p>
            <a:endParaRPr lang="fr-FR" sz="2800" dirty="0">
              <a:solidFill>
                <a:srgbClr val="1E4E79"/>
              </a:solidFill>
              <a:latin typeface="Avenir Next LT Pro"/>
              <a:cs typeface="Calibri"/>
            </a:endParaRPr>
          </a:p>
          <a:p>
            <a:pPr marL="457200" indent="-457200">
              <a:buFont typeface="Arial" panose="020B0604020202020204" pitchFamily="34" charset="0"/>
              <a:buChar char="•"/>
            </a:pPr>
            <a:r>
              <a:rPr lang="fr-FR" sz="2800" dirty="0">
                <a:solidFill>
                  <a:srgbClr val="1E4E79"/>
                </a:solidFill>
                <a:latin typeface="Avenir Next LT Pro"/>
                <a:cs typeface="Calibri"/>
              </a:rPr>
              <a:t>rester vigilant !</a:t>
            </a:r>
          </a:p>
          <a:p>
            <a:pPr marL="457200" indent="-457200">
              <a:buFont typeface="Arial" panose="020B0604020202020204" pitchFamily="34" charset="0"/>
              <a:buChar char="•"/>
            </a:pPr>
            <a:r>
              <a:rPr lang="fr-FR" sz="2800" dirty="0">
                <a:solidFill>
                  <a:srgbClr val="1E4E79"/>
                </a:solidFill>
                <a:latin typeface="Avenir Next LT Pro"/>
                <a:cs typeface="Calibri"/>
              </a:rPr>
              <a:t>proposer des améliorations</a:t>
            </a:r>
          </a:p>
          <a:p>
            <a:pPr marL="457200" indent="-457200">
              <a:buFont typeface="Arial" panose="020B0604020202020204" pitchFamily="34" charset="0"/>
              <a:buChar char="•"/>
            </a:pPr>
            <a:r>
              <a:rPr lang="fr-FR" sz="2800" dirty="0">
                <a:solidFill>
                  <a:srgbClr val="1E4E79"/>
                </a:solidFill>
                <a:latin typeface="Avenir Next LT Pro"/>
                <a:cs typeface="Calibri"/>
              </a:rPr>
              <a:t>et surtout : vous aider !</a:t>
            </a:r>
          </a:p>
        </p:txBody>
      </p:sp>
      <p:pic>
        <p:nvPicPr>
          <p:cNvPr id="3" name="Image 2">
            <a:extLst>
              <a:ext uri="{FF2B5EF4-FFF2-40B4-BE49-F238E27FC236}">
                <a16:creationId xmlns:a16="http://schemas.microsoft.com/office/drawing/2014/main" id="{19A6D207-B9C1-4488-8EFC-3149389B51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6133" y="4901315"/>
            <a:ext cx="3246401" cy="899238"/>
          </a:xfrm>
          <a:prstGeom prst="rect">
            <a:avLst/>
          </a:prstGeom>
        </p:spPr>
      </p:pic>
    </p:spTree>
    <p:extLst>
      <p:ext uri="{BB962C8B-B14F-4D97-AF65-F5344CB8AC3E}">
        <p14:creationId xmlns:p14="http://schemas.microsoft.com/office/powerpoint/2010/main" val="4837498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3CC50E8D-86F2-4F50-975C-985D9BE643A3}"/>
              </a:ext>
            </a:extLst>
          </p:cNvPr>
          <p:cNvPicPr>
            <a:picLocks noChangeAspect="1"/>
          </p:cNvPicPr>
          <p:nvPr/>
        </p:nvPicPr>
        <p:blipFill>
          <a:blip r:embed="rId2"/>
          <a:stretch>
            <a:fillRect/>
          </a:stretch>
        </p:blipFill>
        <p:spPr>
          <a:xfrm>
            <a:off x="1776667" y="184088"/>
            <a:ext cx="5273403" cy="2324799"/>
          </a:xfrm>
          <a:prstGeom prst="rect">
            <a:avLst/>
          </a:prstGeom>
          <a:noFill/>
          <a:ln cap="flat">
            <a:noFill/>
          </a:ln>
        </p:spPr>
      </p:pic>
      <p:sp>
        <p:nvSpPr>
          <p:cNvPr id="3" name="Flèche : virage 9">
            <a:extLst>
              <a:ext uri="{FF2B5EF4-FFF2-40B4-BE49-F238E27FC236}">
                <a16:creationId xmlns:a16="http://schemas.microsoft.com/office/drawing/2014/main" id="{B5EC5498-377B-4AF6-8403-5BC60EAE793F}"/>
              </a:ext>
            </a:extLst>
          </p:cNvPr>
          <p:cNvSpPr/>
          <p:nvPr/>
        </p:nvSpPr>
        <p:spPr>
          <a:xfrm flipV="1">
            <a:off x="1818956" y="1349408"/>
            <a:ext cx="604501" cy="3185881"/>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pic>
        <p:nvPicPr>
          <p:cNvPr id="4" name="Image 3" descr="Une image contenant texte&#10;&#10;Description générée automatiquement">
            <a:extLst>
              <a:ext uri="{FF2B5EF4-FFF2-40B4-BE49-F238E27FC236}">
                <a16:creationId xmlns:a16="http://schemas.microsoft.com/office/drawing/2014/main" id="{E920DDB3-F19C-44C2-B7C6-23C634951A84}"/>
              </a:ext>
            </a:extLst>
          </p:cNvPr>
          <p:cNvPicPr>
            <a:picLocks noChangeAspect="1"/>
          </p:cNvPicPr>
          <p:nvPr/>
        </p:nvPicPr>
        <p:blipFill>
          <a:blip r:embed="rId3"/>
          <a:stretch>
            <a:fillRect/>
          </a:stretch>
        </p:blipFill>
        <p:spPr>
          <a:xfrm>
            <a:off x="3263819" y="2967675"/>
            <a:ext cx="6890682" cy="3279859"/>
          </a:xfrm>
          <a:prstGeom prst="rect">
            <a:avLst/>
          </a:prstGeom>
          <a:noFill/>
          <a:ln cap="flat">
            <a:noFill/>
          </a:ln>
        </p:spPr>
      </p:pic>
      <p:pic>
        <p:nvPicPr>
          <p:cNvPr id="5" name="Image 6">
            <a:extLst>
              <a:ext uri="{FF2B5EF4-FFF2-40B4-BE49-F238E27FC236}">
                <a16:creationId xmlns:a16="http://schemas.microsoft.com/office/drawing/2014/main" id="{C86C2EA7-56BE-44AA-BAA3-C4716C2299FC}"/>
              </a:ext>
            </a:extLst>
          </p:cNvPr>
          <p:cNvPicPr>
            <a:picLocks noChangeAspect="1"/>
          </p:cNvPicPr>
          <p:nvPr/>
        </p:nvPicPr>
        <p:blipFill>
          <a:blip r:embed="rId4"/>
          <a:stretch>
            <a:fillRect/>
          </a:stretch>
        </p:blipFill>
        <p:spPr>
          <a:xfrm>
            <a:off x="8410728" y="2112797"/>
            <a:ext cx="1737626" cy="786325"/>
          </a:xfrm>
          <a:prstGeom prst="rect">
            <a:avLst/>
          </a:prstGeom>
          <a:noFill/>
          <a:ln cap="flat">
            <a:noFill/>
          </a:ln>
        </p:spPr>
      </p:pic>
      <p:sp>
        <p:nvSpPr>
          <p:cNvPr id="6" name="ZoneTexte 6">
            <a:extLst>
              <a:ext uri="{FF2B5EF4-FFF2-40B4-BE49-F238E27FC236}">
                <a16:creationId xmlns:a16="http://schemas.microsoft.com/office/drawing/2014/main" id="{4F2BC519-73A1-4F1B-A4B7-7F3DBAF3DDA9}"/>
              </a:ext>
            </a:extLst>
          </p:cNvPr>
          <p:cNvSpPr txBox="1"/>
          <p:nvPr/>
        </p:nvSpPr>
        <p:spPr>
          <a:xfrm>
            <a:off x="7789743" y="529669"/>
            <a:ext cx="2488581" cy="837623"/>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7030A0"/>
                </a:solidFill>
                <a:latin typeface="Avenir Next LT Pro"/>
                <a:cs typeface="Calibri"/>
              </a:rPr>
              <a:t>A vous de choisir pour vos ayant-droit</a:t>
            </a:r>
          </a:p>
          <a:p>
            <a:pPr defTabSz="829544">
              <a:defRPr sz="1800" b="0" i="0" u="none" strike="noStrike" kern="0" cap="none" spc="0" baseline="0">
                <a:solidFill>
                  <a:srgbClr val="000000"/>
                </a:solidFill>
                <a:uFillTx/>
              </a:defRPr>
            </a:pPr>
            <a:r>
              <a:rPr lang="fr-FR" sz="1633" i="1">
                <a:solidFill>
                  <a:srgbClr val="7030A0"/>
                </a:solidFill>
                <a:latin typeface="Avenir Next LT Pro"/>
                <a:cs typeface="Calibri"/>
              </a:rPr>
              <a:t>      (mineur !!)</a:t>
            </a:r>
          </a:p>
        </p:txBody>
      </p:sp>
      <p:sp>
        <p:nvSpPr>
          <p:cNvPr id="7" name="Flèche : droite 7">
            <a:extLst>
              <a:ext uri="{FF2B5EF4-FFF2-40B4-BE49-F238E27FC236}">
                <a16:creationId xmlns:a16="http://schemas.microsoft.com/office/drawing/2014/main" id="{C441F25F-A5A2-4FD3-9913-F8F343495AB3}"/>
              </a:ext>
            </a:extLst>
          </p:cNvPr>
          <p:cNvSpPr/>
          <p:nvPr/>
        </p:nvSpPr>
        <p:spPr>
          <a:xfrm>
            <a:off x="7701332" y="1087543"/>
            <a:ext cx="430109" cy="195568"/>
          </a:xfrm>
          <a:custGeom>
            <a:avLst>
              <a:gd name="f0" fmla="val 16689"/>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21600 0 f19"/>
              <a:gd name="f28" fmla="*/ 0 f21 1"/>
              <a:gd name="f29" fmla="*/ 21600 f21 1"/>
              <a:gd name="f30" fmla="*/ f20 f13 1"/>
              <a:gd name="f31" fmla="*/ f19 f12 1"/>
              <a:gd name="f32" fmla="+- f24 0 f3"/>
              <a:gd name="f33" fmla="+- f25 0 f3"/>
              <a:gd name="f34" fmla="*/ f27 f20 1"/>
              <a:gd name="f35" fmla="*/ f28 1 f21"/>
              <a:gd name="f36" fmla="*/ f29 1 f21"/>
              <a:gd name="f37" fmla="*/ f26 f13 1"/>
              <a:gd name="f38" fmla="*/ f34 1 10800"/>
              <a:gd name="f39" fmla="*/ f35 f12 1"/>
              <a:gd name="f40" fmla="*/ f35 f13 1"/>
              <a:gd name="f41" fmla="*/ f36 f13 1"/>
              <a:gd name="f42" fmla="+- f19 f38 0"/>
              <a:gd name="f43" fmla="*/ f42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39" t="f30" r="f43" b="f37"/>
            <a:pathLst>
              <a:path w="21600" h="21600">
                <a:moveTo>
                  <a:pt x="f7" y="f20"/>
                </a:moveTo>
                <a:lnTo>
                  <a:pt x="f19" y="f20"/>
                </a:lnTo>
                <a:lnTo>
                  <a:pt x="f19" y="f7"/>
                </a:lnTo>
                <a:lnTo>
                  <a:pt x="f8" y="f9"/>
                </a:lnTo>
                <a:lnTo>
                  <a:pt x="f19" y="f8"/>
                </a:lnTo>
                <a:lnTo>
                  <a:pt x="f19" y="f26"/>
                </a:lnTo>
                <a:lnTo>
                  <a:pt x="f7" y="f26"/>
                </a:lnTo>
                <a:close/>
              </a:path>
            </a:pathLst>
          </a:custGeom>
          <a:solidFill>
            <a:srgbClr val="7030A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8" name="Flèche : bas 8">
            <a:extLst>
              <a:ext uri="{FF2B5EF4-FFF2-40B4-BE49-F238E27FC236}">
                <a16:creationId xmlns:a16="http://schemas.microsoft.com/office/drawing/2014/main" id="{46DFD967-30D9-4835-BFAC-0DCF8DE39B05}"/>
              </a:ext>
            </a:extLst>
          </p:cNvPr>
          <p:cNvSpPr/>
          <p:nvPr/>
        </p:nvSpPr>
        <p:spPr>
          <a:xfrm>
            <a:off x="9377035" y="1345377"/>
            <a:ext cx="440503" cy="890787"/>
          </a:xfrm>
          <a:custGeom>
            <a:avLst>
              <a:gd name="f0" fmla="val 16259"/>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9" name="Flèche : bas 9">
            <a:extLst>
              <a:ext uri="{FF2B5EF4-FFF2-40B4-BE49-F238E27FC236}">
                <a16:creationId xmlns:a16="http://schemas.microsoft.com/office/drawing/2014/main" id="{C7DA14FE-1C7D-4B1C-9D2A-F61E2CA607C8}"/>
              </a:ext>
            </a:extLst>
          </p:cNvPr>
          <p:cNvSpPr/>
          <p:nvPr/>
        </p:nvSpPr>
        <p:spPr>
          <a:xfrm rot="16200004">
            <a:off x="2844605" y="4807321"/>
            <a:ext cx="724749" cy="2536710"/>
          </a:xfrm>
          <a:custGeom>
            <a:avLst>
              <a:gd name="f0" fmla="val 18514"/>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0" name="ZoneTexte 10">
            <a:extLst>
              <a:ext uri="{FF2B5EF4-FFF2-40B4-BE49-F238E27FC236}">
                <a16:creationId xmlns:a16="http://schemas.microsoft.com/office/drawing/2014/main" id="{B83D0016-AEAE-4BEF-B220-86F94EAFBFEC}"/>
              </a:ext>
            </a:extLst>
          </p:cNvPr>
          <p:cNvSpPr txBox="1"/>
          <p:nvPr/>
        </p:nvSpPr>
        <p:spPr>
          <a:xfrm>
            <a:off x="2192575" y="5902417"/>
            <a:ext cx="2488581" cy="33504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7030A0"/>
                </a:solidFill>
                <a:latin typeface="Avenir Next LT Pro"/>
                <a:cs typeface="Calibri"/>
              </a:rPr>
              <a:t>N'oubliez pas de ...</a:t>
            </a:r>
          </a:p>
        </p:txBody>
      </p:sp>
      <p:sp>
        <p:nvSpPr>
          <p:cNvPr id="11" name="Espace réservé du numéro de diapositive 10">
            <a:extLst>
              <a:ext uri="{FF2B5EF4-FFF2-40B4-BE49-F238E27FC236}">
                <a16:creationId xmlns:a16="http://schemas.microsoft.com/office/drawing/2014/main" id="{5F41685E-3E55-459E-BA71-947F036D5FB9}"/>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43115B7B-1E7D-49D2-AFD4-55ECA7D7C2A8}" type="slidenum">
              <a:rPr sz="1633"/>
              <a:pPr algn="r" defTabSz="829544" hangingPunct="0">
                <a:defRPr sz="1800" b="0" i="0" u="none" strike="noStrike" kern="0" cap="none" spc="0" baseline="0">
                  <a:solidFill>
                    <a:srgbClr val="000000"/>
                  </a:solidFill>
                  <a:uFillTx/>
                </a:defRPr>
              </a:pPr>
              <a:t>50</a:t>
            </a:fld>
            <a:endParaRPr lang="fr-FR" sz="1270">
              <a:solidFill>
                <a:srgbClr val="000000"/>
              </a:solidFill>
              <a:latin typeface="Times New Roman" pitchFamily="18"/>
              <a:ea typeface="Arial Unicode MS" pitchFamily="2"/>
              <a:cs typeface="Tahoma" pitchFamily="2"/>
            </a:endParaRPr>
          </a:p>
        </p:txBody>
      </p:sp>
      <p:pic>
        <p:nvPicPr>
          <p:cNvPr id="12" name="Image 12">
            <a:extLst>
              <a:ext uri="{FF2B5EF4-FFF2-40B4-BE49-F238E27FC236}">
                <a16:creationId xmlns:a16="http://schemas.microsoft.com/office/drawing/2014/main" id="{0BDFA1A9-8FB9-4C21-881A-78C900599993}"/>
              </a:ext>
            </a:extLst>
          </p:cNvPr>
          <p:cNvPicPr>
            <a:picLocks noChangeAspect="1"/>
          </p:cNvPicPr>
          <p:nvPr/>
        </p:nvPicPr>
        <p:blipFill>
          <a:blip r:embed="rId5"/>
          <a:stretch>
            <a:fillRect/>
          </a:stretch>
        </p:blipFill>
        <p:spPr>
          <a:xfrm>
            <a:off x="8218517" y="3511405"/>
            <a:ext cx="1300831" cy="543439"/>
          </a:xfrm>
          <a:prstGeom prst="rect">
            <a:avLst/>
          </a:prstGeom>
          <a:noFill/>
          <a:ln cap="flat">
            <a:noFill/>
          </a:ln>
        </p:spPr>
      </p:pic>
      <p:pic>
        <p:nvPicPr>
          <p:cNvPr id="13" name="Image 12">
            <a:extLst>
              <a:ext uri="{FF2B5EF4-FFF2-40B4-BE49-F238E27FC236}">
                <a16:creationId xmlns:a16="http://schemas.microsoft.com/office/drawing/2014/main" id="{1BDE3994-24A4-4366-9902-ED49BA7C230D}"/>
              </a:ext>
            </a:extLst>
          </p:cNvPr>
          <p:cNvPicPr>
            <a:picLocks noChangeAspect="1"/>
          </p:cNvPicPr>
          <p:nvPr/>
        </p:nvPicPr>
        <p:blipFill>
          <a:blip r:embed="rId5"/>
          <a:stretch>
            <a:fillRect/>
          </a:stretch>
        </p:blipFill>
        <p:spPr>
          <a:xfrm>
            <a:off x="8215149" y="4299995"/>
            <a:ext cx="1300831" cy="543439"/>
          </a:xfrm>
          <a:prstGeom prst="rect">
            <a:avLst/>
          </a:prstGeom>
          <a:noFill/>
          <a:ln cap="flat">
            <a:noFill/>
          </a:ln>
        </p:spPr>
      </p:pic>
      <p:pic>
        <p:nvPicPr>
          <p:cNvPr id="14" name="Image 12">
            <a:extLst>
              <a:ext uri="{FF2B5EF4-FFF2-40B4-BE49-F238E27FC236}">
                <a16:creationId xmlns:a16="http://schemas.microsoft.com/office/drawing/2014/main" id="{682A2B98-A297-41CD-B2FD-9999ADAC8C4D}"/>
              </a:ext>
            </a:extLst>
          </p:cNvPr>
          <p:cNvPicPr>
            <a:picLocks noChangeAspect="1"/>
          </p:cNvPicPr>
          <p:nvPr/>
        </p:nvPicPr>
        <p:blipFill>
          <a:blip r:embed="rId5"/>
          <a:stretch>
            <a:fillRect/>
          </a:stretch>
        </p:blipFill>
        <p:spPr>
          <a:xfrm>
            <a:off x="8215083" y="5099253"/>
            <a:ext cx="1300831" cy="543439"/>
          </a:xfrm>
          <a:prstGeom prst="rect">
            <a:avLst/>
          </a:prstGeom>
          <a:noFill/>
          <a:ln cap="flat">
            <a:noFill/>
          </a:ln>
        </p:spPr>
      </p:pic>
      <p:sp>
        <p:nvSpPr>
          <p:cNvPr id="15" name="ZoneTexte 6">
            <a:extLst>
              <a:ext uri="{FF2B5EF4-FFF2-40B4-BE49-F238E27FC236}">
                <a16:creationId xmlns:a16="http://schemas.microsoft.com/office/drawing/2014/main" id="{5B714785-6135-4549-9C71-BAC8CAA666EC}"/>
              </a:ext>
            </a:extLst>
          </p:cNvPr>
          <p:cNvSpPr txBox="1"/>
          <p:nvPr/>
        </p:nvSpPr>
        <p:spPr>
          <a:xfrm>
            <a:off x="5708061" y="3609447"/>
            <a:ext cx="1826984" cy="1842770"/>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kern="0">
                <a:solidFill>
                  <a:srgbClr val="7030A0"/>
                </a:solidFill>
                <a:latin typeface="Avenir Next LT Pro"/>
                <a:cs typeface="Calibri"/>
              </a:rPr>
              <a:t>Cochez OUI si vous souhaitez que votre ayant droit puisse utiliser tout ou partie de ses 3 possibilités</a:t>
            </a:r>
            <a:endParaRPr lang="fr-FR" sz="1633" kern="0">
              <a:solidFill>
                <a:srgbClr val="000000"/>
              </a:solidFill>
              <a:latin typeface="Calibri"/>
            </a:endParaRPr>
          </a:p>
        </p:txBody>
      </p:sp>
      <p:sp>
        <p:nvSpPr>
          <p:cNvPr id="16" name="Accolade fermante 18">
            <a:extLst>
              <a:ext uri="{FF2B5EF4-FFF2-40B4-BE49-F238E27FC236}">
                <a16:creationId xmlns:a16="http://schemas.microsoft.com/office/drawing/2014/main" id="{6CC01E63-6706-485A-94E1-0747439311CD}"/>
              </a:ext>
            </a:extLst>
          </p:cNvPr>
          <p:cNvSpPr/>
          <p:nvPr/>
        </p:nvSpPr>
        <p:spPr>
          <a:xfrm>
            <a:off x="5453148" y="3561193"/>
            <a:ext cx="255917" cy="2025771"/>
          </a:xfrm>
          <a:custGeom>
            <a:avLst/>
            <a:gdLst>
              <a:gd name="f0" fmla="val 10800000"/>
              <a:gd name="f1" fmla="val 5400000"/>
              <a:gd name="f2" fmla="val 16200000"/>
              <a:gd name="f3" fmla="val 180"/>
              <a:gd name="f4" fmla="val w"/>
              <a:gd name="f5" fmla="val h"/>
              <a:gd name="f6" fmla="val ss"/>
              <a:gd name="f7" fmla="val 0"/>
              <a:gd name="f8" fmla="*/ 5419351 1 1725033"/>
              <a:gd name="f9" fmla="+- 0 0 5400000"/>
              <a:gd name="f10" fmla="val 8333"/>
              <a:gd name="f11" fmla="val 50000"/>
              <a:gd name="f12" fmla="+- 0 0 -180"/>
              <a:gd name="f13" fmla="+- 0 0 -270"/>
              <a:gd name="f14" fmla="+- 0 0 -360"/>
              <a:gd name="f15" fmla="abs f4"/>
              <a:gd name="f16" fmla="abs f5"/>
              <a:gd name="f17" fmla="abs f6"/>
              <a:gd name="f18" fmla="+- 2700000 f1 0"/>
              <a:gd name="f19" fmla="*/ f12 f0 1"/>
              <a:gd name="f20" fmla="*/ f13 f0 1"/>
              <a:gd name="f21" fmla="*/ f14 f0 1"/>
              <a:gd name="f22" fmla="?: f15 f4 1"/>
              <a:gd name="f23" fmla="?: f16 f5 1"/>
              <a:gd name="f24" fmla="?: f17 f6 1"/>
              <a:gd name="f25" fmla="+- f18 0 f1"/>
              <a:gd name="f26" fmla="*/ f19 1 f3"/>
              <a:gd name="f27" fmla="*/ f20 1 f3"/>
              <a:gd name="f28" fmla="*/ f21 1 f3"/>
              <a:gd name="f29" fmla="*/ f22 1 21600"/>
              <a:gd name="f30" fmla="*/ f23 1 21600"/>
              <a:gd name="f31" fmla="*/ 21600 f22 1"/>
              <a:gd name="f32" fmla="*/ 21600 f23 1"/>
              <a:gd name="f33" fmla="+- f25 f1 0"/>
              <a:gd name="f34" fmla="+- f26 0 f1"/>
              <a:gd name="f35" fmla="+- f27 0 f1"/>
              <a:gd name="f36" fmla="+- f28 0 f1"/>
              <a:gd name="f37" fmla="min f30 f29"/>
              <a:gd name="f38" fmla="*/ f31 1 f24"/>
              <a:gd name="f39" fmla="*/ f32 1 f24"/>
              <a:gd name="f40" fmla="*/ f33 f8 1"/>
              <a:gd name="f41" fmla="val f38"/>
              <a:gd name="f42" fmla="val f39"/>
              <a:gd name="f43" fmla="*/ f40 1 f0"/>
              <a:gd name="f44" fmla="*/ f7 f37 1"/>
              <a:gd name="f45" fmla="+- f42 0 f7"/>
              <a:gd name="f46" fmla="+- f41 0 f7"/>
              <a:gd name="f47" fmla="+- 0 0 f43"/>
              <a:gd name="f48" fmla="*/ f41 f37 1"/>
              <a:gd name="f49" fmla="*/ f42 f37 1"/>
              <a:gd name="f50" fmla="*/ f46 1 2"/>
              <a:gd name="f51" fmla="min f46 f45"/>
              <a:gd name="f52" fmla="*/ f45 f11 1"/>
              <a:gd name="f53" fmla="+- 0 0 f47"/>
              <a:gd name="f54" fmla="+- f7 f50 0"/>
              <a:gd name="f55" fmla="*/ f51 f10 1"/>
              <a:gd name="f56" fmla="*/ f52 1 100000"/>
              <a:gd name="f57" fmla="*/ f53 f0 1"/>
              <a:gd name="f58" fmla="*/ f50 f37 1"/>
              <a:gd name="f59" fmla="*/ f55 1 100000"/>
              <a:gd name="f60" fmla="*/ f57 1 f8"/>
              <a:gd name="f61" fmla="*/ f54 f37 1"/>
              <a:gd name="f62" fmla="*/ f56 f37 1"/>
              <a:gd name="f63" fmla="+- f56 0 f59"/>
              <a:gd name="f64" fmla="+- f42 0 f59"/>
              <a:gd name="f65" fmla="+- f60 0 f1"/>
              <a:gd name="f66" fmla="*/ f59 f37 1"/>
              <a:gd name="f67" fmla="cos 1 f65"/>
              <a:gd name="f68" fmla="sin 1 f65"/>
              <a:gd name="f69" fmla="*/ f63 f37 1"/>
              <a:gd name="f70" fmla="*/ f64 f37 1"/>
              <a:gd name="f71" fmla="+- 0 0 f67"/>
              <a:gd name="f72" fmla="+- 0 0 f68"/>
              <a:gd name="f73" fmla="+- 0 0 f71"/>
              <a:gd name="f74" fmla="+- 0 0 f72"/>
              <a:gd name="f75" fmla="val f73"/>
              <a:gd name="f76" fmla="val f74"/>
              <a:gd name="f77" fmla="*/ f75 f50 1"/>
              <a:gd name="f78" fmla="*/ f76 f59 1"/>
              <a:gd name="f79" fmla="+- f7 f77 0"/>
              <a:gd name="f80" fmla="+- f59 0 f78"/>
              <a:gd name="f81" fmla="+- f42 f78 0"/>
              <a:gd name="f82" fmla="+- f81 0 f59"/>
              <a:gd name="f83" fmla="*/ f80 f37 1"/>
              <a:gd name="f84" fmla="*/ f79 f37 1"/>
              <a:gd name="f85" fmla="*/ f82 f37 1"/>
            </a:gdLst>
            <a:ahLst/>
            <a:cxnLst>
              <a:cxn ang="3cd4">
                <a:pos x="hc" y="t"/>
              </a:cxn>
              <a:cxn ang="0">
                <a:pos x="r" y="vc"/>
              </a:cxn>
              <a:cxn ang="cd4">
                <a:pos x="hc" y="b"/>
              </a:cxn>
              <a:cxn ang="cd2">
                <a:pos x="l" y="vc"/>
              </a:cxn>
              <a:cxn ang="f34">
                <a:pos x="f44" y="f44"/>
              </a:cxn>
              <a:cxn ang="f35">
                <a:pos x="f48" y="f62"/>
              </a:cxn>
              <a:cxn ang="f36">
                <a:pos x="f44" y="f49"/>
              </a:cxn>
            </a:cxnLst>
            <a:rect l="f44" t="f83" r="f84" b="f85"/>
            <a:pathLst>
              <a:path stroke="0">
                <a:moveTo>
                  <a:pt x="f44" y="f44"/>
                </a:moveTo>
                <a:arcTo wR="f58" hR="f66" stAng="f2" swAng="f1"/>
                <a:lnTo>
                  <a:pt x="f61" y="f69"/>
                </a:lnTo>
                <a:arcTo wR="f58" hR="f66" stAng="f0" swAng="f9"/>
                <a:arcTo wR="f58" hR="f66" stAng="f2" swAng="f9"/>
                <a:lnTo>
                  <a:pt x="f61" y="f70"/>
                </a:lnTo>
                <a:arcTo wR="f58" hR="f66" stAng="f7" swAng="f1"/>
                <a:close/>
              </a:path>
              <a:path fill="none">
                <a:moveTo>
                  <a:pt x="f44" y="f44"/>
                </a:moveTo>
                <a:arcTo wR="f58" hR="f66" stAng="f2" swAng="f1"/>
                <a:lnTo>
                  <a:pt x="f61" y="f69"/>
                </a:lnTo>
                <a:arcTo wR="f58" hR="f66" stAng="f0" swAng="f9"/>
                <a:arcTo wR="f58" hR="f66" stAng="f2" swAng="f9"/>
                <a:lnTo>
                  <a:pt x="f61" y="f70"/>
                </a:lnTo>
                <a:arcTo wR="f58" hR="f66" stAng="f7" swAng="f1"/>
              </a:path>
            </a:pathLst>
          </a:custGeom>
          <a:noFill/>
          <a:ln w="28575" cap="flat">
            <a:solidFill>
              <a:srgbClr val="7030A0"/>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7030A0"/>
              </a:solidFill>
              <a:latin typeface="Calibri"/>
            </a:endParaRPr>
          </a:p>
        </p:txBody>
      </p:sp>
      <p:sp>
        <p:nvSpPr>
          <p:cNvPr id="17" name="Flèche : bas 8">
            <a:extLst>
              <a:ext uri="{FF2B5EF4-FFF2-40B4-BE49-F238E27FC236}">
                <a16:creationId xmlns:a16="http://schemas.microsoft.com/office/drawing/2014/main" id="{AAF5C166-98CD-43B1-B592-7B6D111A6CC0}"/>
              </a:ext>
            </a:extLst>
          </p:cNvPr>
          <p:cNvSpPr/>
          <p:nvPr/>
        </p:nvSpPr>
        <p:spPr>
          <a:xfrm>
            <a:off x="9373095" y="2709426"/>
            <a:ext cx="440503" cy="890787"/>
          </a:xfrm>
          <a:custGeom>
            <a:avLst>
              <a:gd name="f0" fmla="val 16259"/>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8" name="Espace réservé du numéro de diapositive 17">
            <a:extLst>
              <a:ext uri="{FF2B5EF4-FFF2-40B4-BE49-F238E27FC236}">
                <a16:creationId xmlns:a16="http://schemas.microsoft.com/office/drawing/2014/main" id="{E0A2E36A-12E3-4AC1-AACC-058AB1F8754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C32048CA-4E8A-45DC-A0A1-A3DCCE1CF119}" type="slidenum">
              <a:rPr sz="1633"/>
              <a:pPr algn="r" defTabSz="829544" hangingPunct="0">
                <a:defRPr sz="1800" b="0" i="0" u="none" strike="noStrike" kern="0" cap="none" spc="0" baseline="0">
                  <a:solidFill>
                    <a:srgbClr val="000000"/>
                  </a:solidFill>
                  <a:uFillTx/>
                </a:defRPr>
              </a:pPr>
              <a:t>50</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4955854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491C3E73-D899-4962-9A74-3FFC79425DDB}"/>
              </a:ext>
            </a:extLst>
          </p:cNvPr>
          <p:cNvPicPr>
            <a:picLocks noChangeAspect="1"/>
          </p:cNvPicPr>
          <p:nvPr/>
        </p:nvPicPr>
        <p:blipFill>
          <a:blip r:embed="rId2"/>
          <a:stretch>
            <a:fillRect/>
          </a:stretch>
        </p:blipFill>
        <p:spPr>
          <a:xfrm>
            <a:off x="1656452" y="1583791"/>
            <a:ext cx="8939232" cy="4076229"/>
          </a:xfrm>
          <a:prstGeom prst="rect">
            <a:avLst/>
          </a:prstGeom>
          <a:noFill/>
          <a:ln cap="flat">
            <a:noFill/>
          </a:ln>
        </p:spPr>
      </p:pic>
      <p:sp>
        <p:nvSpPr>
          <p:cNvPr id="3" name="Rectangle : coins arrondis 3">
            <a:extLst>
              <a:ext uri="{FF2B5EF4-FFF2-40B4-BE49-F238E27FC236}">
                <a16:creationId xmlns:a16="http://schemas.microsoft.com/office/drawing/2014/main" id="{24494687-73F2-4E32-90F6-B424BA01106F}"/>
              </a:ext>
            </a:extLst>
          </p:cNvPr>
          <p:cNvSpPr/>
          <p:nvPr/>
        </p:nvSpPr>
        <p:spPr>
          <a:xfrm>
            <a:off x="5348262" y="292914"/>
            <a:ext cx="4811538" cy="694894"/>
          </a:xfrm>
          <a:custGeom>
            <a:avLst/>
            <a:gdLst>
              <a:gd name="f0" fmla="val 10800000"/>
              <a:gd name="f1" fmla="val 5400000"/>
              <a:gd name="f2" fmla="val 16200000"/>
              <a:gd name="f3" fmla="val w"/>
              <a:gd name="f4" fmla="val h"/>
              <a:gd name="f5" fmla="val ss"/>
              <a:gd name="f6" fmla="val 0"/>
              <a:gd name="f7" fmla="*/ 5419351 1 1725033"/>
              <a:gd name="f8" fmla="val 45"/>
              <a:gd name="f9" fmla="val 3600"/>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4" name="ZoneTexte 4">
            <a:extLst>
              <a:ext uri="{FF2B5EF4-FFF2-40B4-BE49-F238E27FC236}">
                <a16:creationId xmlns:a16="http://schemas.microsoft.com/office/drawing/2014/main" id="{5EAA1909-0911-45B7-95CD-FF5B0308FE40}"/>
              </a:ext>
            </a:extLst>
          </p:cNvPr>
          <p:cNvSpPr txBox="1"/>
          <p:nvPr/>
        </p:nvSpPr>
        <p:spPr>
          <a:xfrm>
            <a:off x="5510169" y="453711"/>
            <a:ext cx="4517530" cy="418790"/>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177">
                <a:solidFill>
                  <a:srgbClr val="7030A0"/>
                </a:solidFill>
                <a:latin typeface="Avenir Next LT Pro"/>
                <a:cs typeface="Calibri"/>
              </a:rPr>
              <a:t>Revenir sur l'accueil en cliquant</a:t>
            </a:r>
          </a:p>
        </p:txBody>
      </p:sp>
      <p:sp>
        <p:nvSpPr>
          <p:cNvPr id="5" name="Flèche : bas 6">
            <a:extLst>
              <a:ext uri="{FF2B5EF4-FFF2-40B4-BE49-F238E27FC236}">
                <a16:creationId xmlns:a16="http://schemas.microsoft.com/office/drawing/2014/main" id="{17C6DACC-58C8-49FB-97A0-A013502D8A84}"/>
              </a:ext>
            </a:extLst>
          </p:cNvPr>
          <p:cNvSpPr/>
          <p:nvPr/>
        </p:nvSpPr>
        <p:spPr>
          <a:xfrm rot="3960009">
            <a:off x="3568056" y="132965"/>
            <a:ext cx="450300" cy="3242106"/>
          </a:xfrm>
          <a:custGeom>
            <a:avLst>
              <a:gd name="f0" fmla="val 20100"/>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6" name="Espace réservé du numéro de diapositive 5">
            <a:extLst>
              <a:ext uri="{FF2B5EF4-FFF2-40B4-BE49-F238E27FC236}">
                <a16:creationId xmlns:a16="http://schemas.microsoft.com/office/drawing/2014/main" id="{48836F23-79D6-4019-9292-342B61B51AF6}"/>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6D376D2E-5AC1-4EBF-928C-1820210AD68F}" type="slidenum">
              <a:rPr sz="1633"/>
              <a:pPr algn="r" defTabSz="829544" hangingPunct="0">
                <a:defRPr sz="1800" b="0" i="0" u="none" strike="noStrike" kern="0" cap="none" spc="0" baseline="0">
                  <a:solidFill>
                    <a:srgbClr val="000000"/>
                  </a:solidFill>
                  <a:uFillTx/>
                </a:defRPr>
              </a:pPr>
              <a:t>51</a:t>
            </a:fld>
            <a:endParaRPr lang="fr-FR" sz="1270">
              <a:solidFill>
                <a:srgbClr val="000000"/>
              </a:solidFill>
              <a:latin typeface="Times New Roman" pitchFamily="18"/>
              <a:ea typeface="Arial Unicode MS" pitchFamily="2"/>
              <a:cs typeface="Tahoma" pitchFamily="2"/>
            </a:endParaRPr>
          </a:p>
        </p:txBody>
      </p:sp>
      <p:sp>
        <p:nvSpPr>
          <p:cNvPr id="7" name="Flèche : gauche 9">
            <a:extLst>
              <a:ext uri="{FF2B5EF4-FFF2-40B4-BE49-F238E27FC236}">
                <a16:creationId xmlns:a16="http://schemas.microsoft.com/office/drawing/2014/main" id="{4FB3DE5E-69F7-447C-9023-79F22E68D5ED}"/>
              </a:ext>
            </a:extLst>
          </p:cNvPr>
          <p:cNvSpPr/>
          <p:nvPr/>
        </p:nvSpPr>
        <p:spPr>
          <a:xfrm>
            <a:off x="3437467" y="3346222"/>
            <a:ext cx="2768599" cy="656039"/>
          </a:xfrm>
          <a:custGeom>
            <a:avLst>
              <a:gd name="f0" fmla="val 6347"/>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f19 f20 1"/>
              <a:gd name="f28" fmla="*/ 21600 f21 1"/>
              <a:gd name="f29" fmla="*/ 0 f21 1"/>
              <a:gd name="f30" fmla="*/ f20 f13 1"/>
              <a:gd name="f31" fmla="*/ f19 f12 1"/>
              <a:gd name="f32" fmla="+- f24 0 f3"/>
              <a:gd name="f33" fmla="+- f25 0 f3"/>
              <a:gd name="f34" fmla="*/ f27 1 10800"/>
              <a:gd name="f35" fmla="*/ f29 1 f21"/>
              <a:gd name="f36" fmla="*/ f28 1 f21"/>
              <a:gd name="f37" fmla="*/ f26 f13 1"/>
              <a:gd name="f38" fmla="+- f19 0 f34"/>
              <a:gd name="f39" fmla="*/ f36 f12 1"/>
              <a:gd name="f40" fmla="*/ f35 f13 1"/>
              <a:gd name="f41" fmla="*/ f36 f13 1"/>
              <a:gd name="f42" fmla="*/ f38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42" t="f30" r="f39" b="f37"/>
            <a:pathLst>
              <a:path w="21600" h="21600">
                <a:moveTo>
                  <a:pt x="f8" y="f20"/>
                </a:moveTo>
                <a:lnTo>
                  <a:pt x="f19" y="f20"/>
                </a:lnTo>
                <a:lnTo>
                  <a:pt x="f19" y="f7"/>
                </a:lnTo>
                <a:lnTo>
                  <a:pt x="f7" y="f9"/>
                </a:lnTo>
                <a:lnTo>
                  <a:pt x="f19" y="f8"/>
                </a:lnTo>
                <a:lnTo>
                  <a:pt x="f19" y="f26"/>
                </a:lnTo>
                <a:lnTo>
                  <a:pt x="f8" y="f26"/>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8" name="ZoneTexte 8">
            <a:extLst>
              <a:ext uri="{FF2B5EF4-FFF2-40B4-BE49-F238E27FC236}">
                <a16:creationId xmlns:a16="http://schemas.microsoft.com/office/drawing/2014/main" id="{5C2BBA05-B8B9-4639-A6E4-7705D58457AA}"/>
              </a:ext>
            </a:extLst>
          </p:cNvPr>
          <p:cNvSpPr txBox="1"/>
          <p:nvPr/>
        </p:nvSpPr>
        <p:spPr>
          <a:xfrm>
            <a:off x="3649863" y="3506716"/>
            <a:ext cx="2980073" cy="33504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dirty="0">
                <a:solidFill>
                  <a:srgbClr val="000000"/>
                </a:solidFill>
                <a:latin typeface="Avenir Next LT Pro"/>
              </a:rPr>
              <a:t>Et cliquez sur Ma famille</a:t>
            </a:r>
            <a:endParaRPr lang="fr-FR" sz="1633" dirty="0">
              <a:solidFill>
                <a:srgbClr val="000000"/>
              </a:solidFill>
              <a:latin typeface="Calibri"/>
            </a:endParaRPr>
          </a:p>
        </p:txBody>
      </p:sp>
      <p:sp>
        <p:nvSpPr>
          <p:cNvPr id="9" name="Espace réservé du numéro de diapositive 8">
            <a:extLst>
              <a:ext uri="{FF2B5EF4-FFF2-40B4-BE49-F238E27FC236}">
                <a16:creationId xmlns:a16="http://schemas.microsoft.com/office/drawing/2014/main" id="{2FC9FB63-FCF6-4BFA-9D4A-1F4236649AB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D8BA3F0-2355-46F3-8FF0-609D9BC79BF4}" type="slidenum">
              <a:rPr sz="1633"/>
              <a:pPr algn="r" defTabSz="829544" hangingPunct="0">
                <a:defRPr sz="1800" b="0" i="0" u="none" strike="noStrike" kern="0" cap="none" spc="0" baseline="0">
                  <a:solidFill>
                    <a:srgbClr val="000000"/>
                  </a:solidFill>
                  <a:uFillTx/>
                </a:defRPr>
              </a:pPr>
              <a:t>51</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7239626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08811BB9-B2A0-434F-90A4-2A53BF23EED3}"/>
              </a:ext>
            </a:extLst>
          </p:cNvPr>
          <p:cNvPicPr>
            <a:picLocks noChangeAspect="1"/>
          </p:cNvPicPr>
          <p:nvPr/>
        </p:nvPicPr>
        <p:blipFill>
          <a:blip r:embed="rId2"/>
          <a:stretch>
            <a:fillRect/>
          </a:stretch>
        </p:blipFill>
        <p:spPr>
          <a:xfrm>
            <a:off x="1687501" y="1357497"/>
            <a:ext cx="4763716" cy="2591642"/>
          </a:xfrm>
          <a:prstGeom prst="rect">
            <a:avLst/>
          </a:prstGeom>
          <a:noFill/>
          <a:ln cap="flat">
            <a:noFill/>
          </a:ln>
        </p:spPr>
      </p:pic>
      <p:sp>
        <p:nvSpPr>
          <p:cNvPr id="3" name="Rectangle : coins arrondis 3">
            <a:extLst>
              <a:ext uri="{FF2B5EF4-FFF2-40B4-BE49-F238E27FC236}">
                <a16:creationId xmlns:a16="http://schemas.microsoft.com/office/drawing/2014/main" id="{D6C6083A-7B47-45DA-8752-412758704038}"/>
              </a:ext>
            </a:extLst>
          </p:cNvPr>
          <p:cNvSpPr/>
          <p:nvPr/>
        </p:nvSpPr>
        <p:spPr>
          <a:xfrm>
            <a:off x="1986289" y="292914"/>
            <a:ext cx="5546658" cy="694894"/>
          </a:xfrm>
          <a:custGeom>
            <a:avLst/>
            <a:gdLst>
              <a:gd name="f0" fmla="val 10800000"/>
              <a:gd name="f1" fmla="val 5400000"/>
              <a:gd name="f2" fmla="val 16200000"/>
              <a:gd name="f3" fmla="val w"/>
              <a:gd name="f4" fmla="val h"/>
              <a:gd name="f5" fmla="val ss"/>
              <a:gd name="f6" fmla="val 0"/>
              <a:gd name="f7" fmla="*/ 5419351 1 1725033"/>
              <a:gd name="f8" fmla="val 45"/>
              <a:gd name="f9" fmla="val 3600"/>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4" name="ZoneTexte 4">
            <a:extLst>
              <a:ext uri="{FF2B5EF4-FFF2-40B4-BE49-F238E27FC236}">
                <a16:creationId xmlns:a16="http://schemas.microsoft.com/office/drawing/2014/main" id="{57EEDB86-7A9F-44B6-A715-4E1D7718B2B9}"/>
              </a:ext>
            </a:extLst>
          </p:cNvPr>
          <p:cNvSpPr txBox="1"/>
          <p:nvPr/>
        </p:nvSpPr>
        <p:spPr>
          <a:xfrm>
            <a:off x="2158515" y="451355"/>
            <a:ext cx="7928512" cy="47463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7030A0"/>
                </a:solidFill>
                <a:latin typeface="Avenir Next LT Pro"/>
              </a:rPr>
              <a:t>Sur le menu ACCUEIL, je clique sur </a:t>
            </a:r>
            <a:r>
              <a:rPr lang="fr-FR" sz="2540">
                <a:solidFill>
                  <a:srgbClr val="7030A0"/>
                </a:solidFill>
                <a:latin typeface="Avenir Next LT Pro"/>
              </a:rPr>
              <a:t>Ma famille</a:t>
            </a:r>
          </a:p>
        </p:txBody>
      </p:sp>
      <p:sp>
        <p:nvSpPr>
          <p:cNvPr id="11" name="Heptagone 11">
            <a:extLst>
              <a:ext uri="{FF2B5EF4-FFF2-40B4-BE49-F238E27FC236}">
                <a16:creationId xmlns:a16="http://schemas.microsoft.com/office/drawing/2014/main" id="{5FE0037A-7997-4E45-8CA1-AA4D58C0EDA9}"/>
              </a:ext>
            </a:extLst>
          </p:cNvPr>
          <p:cNvSpPr/>
          <p:nvPr/>
        </p:nvSpPr>
        <p:spPr>
          <a:xfrm>
            <a:off x="6628740" y="2596944"/>
            <a:ext cx="832056" cy="832056"/>
          </a:xfrm>
          <a:custGeom>
            <a:avLst/>
            <a:gdLst>
              <a:gd name="f0" fmla="val 10800000"/>
              <a:gd name="f1" fmla="val 5400000"/>
              <a:gd name="f2" fmla="val 180"/>
              <a:gd name="f3" fmla="val w"/>
              <a:gd name="f4" fmla="val h"/>
              <a:gd name="f5" fmla="val ss"/>
              <a:gd name="f6" fmla="val 0"/>
              <a:gd name="f7" fmla="val 102572"/>
              <a:gd name="f8" fmla="val 105210"/>
              <a:gd name="f9" fmla="+- 0 0 -90"/>
              <a:gd name="f10" fmla="+- 0 0 -180"/>
              <a:gd name="f11" fmla="+- 0 0 -270"/>
              <a:gd name="f12" fmla="abs f3"/>
              <a:gd name="f13" fmla="abs f4"/>
              <a:gd name="f14" fmla="abs f5"/>
              <a:gd name="f15" fmla="*/ f9 f0 1"/>
              <a:gd name="f16" fmla="*/ f10 f0 1"/>
              <a:gd name="f17" fmla="*/ f11 f0 1"/>
              <a:gd name="f18" fmla="?: f12 f3 1"/>
              <a:gd name="f19" fmla="?: f13 f4 1"/>
              <a:gd name="f20" fmla="?: f14 f5 1"/>
              <a:gd name="f21" fmla="*/ f15 1 f2"/>
              <a:gd name="f22" fmla="*/ f16 1 f2"/>
              <a:gd name="f23" fmla="*/ f17 1 f2"/>
              <a:gd name="f24" fmla="*/ f18 1 21600"/>
              <a:gd name="f25" fmla="*/ f19 1 21600"/>
              <a:gd name="f26" fmla="*/ 21600 f18 1"/>
              <a:gd name="f27" fmla="*/ 21600 f19 1"/>
              <a:gd name="f28" fmla="+- f21 0 f1"/>
              <a:gd name="f29" fmla="+- f22 0 f1"/>
              <a:gd name="f30" fmla="+- f23 0 f1"/>
              <a:gd name="f31" fmla="min f25 f24"/>
              <a:gd name="f32" fmla="*/ f26 1 f20"/>
              <a:gd name="f33" fmla="*/ f27 1 f20"/>
              <a:gd name="f34" fmla="val f32"/>
              <a:gd name="f35" fmla="val f33"/>
              <a:gd name="f36" fmla="*/ f6 f31 1"/>
              <a:gd name="f37" fmla="+- f35 0 f6"/>
              <a:gd name="f38" fmla="+- f34 0 f6"/>
              <a:gd name="f39" fmla="*/ f37 1 2"/>
              <a:gd name="f40" fmla="*/ f38 1 2"/>
              <a:gd name="f41" fmla="+- f6 f39 0"/>
              <a:gd name="f42" fmla="+- f6 f40 0"/>
              <a:gd name="f43" fmla="*/ f40 f7 1"/>
              <a:gd name="f44" fmla="*/ f39 f8 1"/>
              <a:gd name="f45" fmla="*/ f43 1 100000"/>
              <a:gd name="f46" fmla="*/ f44 1 100000"/>
              <a:gd name="f47" fmla="*/ f41 f8 1"/>
              <a:gd name="f48" fmla="*/ f42 f31 1"/>
              <a:gd name="f49" fmla="*/ f47 1 100000"/>
              <a:gd name="f50" fmla="*/ f45 97493 1"/>
              <a:gd name="f51" fmla="*/ f45 78183 1"/>
              <a:gd name="f52" fmla="*/ f45 43388 1"/>
              <a:gd name="f53" fmla="*/ f46 62349 1"/>
              <a:gd name="f54" fmla="*/ f46 22252 1"/>
              <a:gd name="f55" fmla="*/ f46 90097 1"/>
              <a:gd name="f56" fmla="*/ f50 1 100000"/>
              <a:gd name="f57" fmla="*/ f51 1 100000"/>
              <a:gd name="f58" fmla="*/ f52 1 100000"/>
              <a:gd name="f59" fmla="*/ f53 1 100000"/>
              <a:gd name="f60" fmla="*/ f54 1 100000"/>
              <a:gd name="f61" fmla="*/ f55 1 100000"/>
              <a:gd name="f62" fmla="+- f42 0 f56"/>
              <a:gd name="f63" fmla="+- f42 0 f57"/>
              <a:gd name="f64" fmla="+- f42 0 f58"/>
              <a:gd name="f65" fmla="+- f42 f58 0"/>
              <a:gd name="f66" fmla="+- f42 f57 0"/>
              <a:gd name="f67" fmla="+- f42 f56 0"/>
              <a:gd name="f68" fmla="+- f49 0 f59"/>
              <a:gd name="f69" fmla="+- f49 f60 0"/>
              <a:gd name="f70" fmla="+- f49 f61 0"/>
              <a:gd name="f71" fmla="+- f35 0 f68"/>
              <a:gd name="f72" fmla="*/ f63 f31 1"/>
              <a:gd name="f73" fmla="*/ f68 f31 1"/>
              <a:gd name="f74" fmla="*/ f66 f31 1"/>
              <a:gd name="f75" fmla="*/ f62 f31 1"/>
              <a:gd name="f76" fmla="*/ f69 f31 1"/>
              <a:gd name="f77" fmla="*/ f67 f31 1"/>
              <a:gd name="f78" fmla="*/ f65 f31 1"/>
              <a:gd name="f79" fmla="*/ f70 f31 1"/>
              <a:gd name="f80" fmla="*/ f64 f31 1"/>
              <a:gd name="f81" fmla="*/ f71 f31 1"/>
            </a:gdLst>
            <a:ahLst/>
            <a:cxnLst>
              <a:cxn ang="3cd4">
                <a:pos x="hc" y="t"/>
              </a:cxn>
              <a:cxn ang="0">
                <a:pos x="r" y="vc"/>
              </a:cxn>
              <a:cxn ang="cd4">
                <a:pos x="hc" y="b"/>
              </a:cxn>
              <a:cxn ang="cd2">
                <a:pos x="l" y="vc"/>
              </a:cxn>
              <a:cxn ang="f28">
                <a:pos x="f74" y="f73"/>
              </a:cxn>
              <a:cxn ang="f28">
                <a:pos x="f77" y="f76"/>
              </a:cxn>
              <a:cxn ang="f29">
                <a:pos x="f78" y="f79"/>
              </a:cxn>
              <a:cxn ang="f29">
                <a:pos x="f80" y="f79"/>
              </a:cxn>
              <a:cxn ang="f30">
                <a:pos x="f75" y="f76"/>
              </a:cxn>
              <a:cxn ang="f30">
                <a:pos x="f72" y="f73"/>
              </a:cxn>
            </a:cxnLst>
            <a:rect l="f72" t="f73" r="f74" b="f81"/>
            <a:pathLst>
              <a:path>
                <a:moveTo>
                  <a:pt x="f75" y="f76"/>
                </a:moveTo>
                <a:lnTo>
                  <a:pt x="f72" y="f73"/>
                </a:lnTo>
                <a:lnTo>
                  <a:pt x="f48" y="f36"/>
                </a:lnTo>
                <a:lnTo>
                  <a:pt x="f74" y="f73"/>
                </a:lnTo>
                <a:lnTo>
                  <a:pt x="f77" y="f76"/>
                </a:lnTo>
                <a:lnTo>
                  <a:pt x="f78" y="f79"/>
                </a:lnTo>
                <a:lnTo>
                  <a:pt x="f80" y="f79"/>
                </a:lnTo>
                <a:close/>
              </a:path>
            </a:pathLst>
          </a:custGeom>
          <a:solidFill>
            <a:srgbClr val="FFC0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2" name="ZoneTexte 12">
            <a:extLst>
              <a:ext uri="{FF2B5EF4-FFF2-40B4-BE49-F238E27FC236}">
                <a16:creationId xmlns:a16="http://schemas.microsoft.com/office/drawing/2014/main" id="{F24028A4-EA55-4652-80FA-55364A4B276B}"/>
              </a:ext>
            </a:extLst>
          </p:cNvPr>
          <p:cNvSpPr txBox="1"/>
          <p:nvPr/>
        </p:nvSpPr>
        <p:spPr>
          <a:xfrm>
            <a:off x="6829261" y="2730737"/>
            <a:ext cx="431013" cy="64224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629" dirty="0">
                <a:solidFill>
                  <a:srgbClr val="FF0000"/>
                </a:solidFill>
                <a:latin typeface="Avenir Next LT Pro"/>
                <a:cs typeface="Calibri"/>
              </a:rPr>
              <a:t>1</a:t>
            </a:r>
          </a:p>
        </p:txBody>
      </p:sp>
      <p:sp>
        <p:nvSpPr>
          <p:cNvPr id="16" name="Espace réservé du numéro de diapositive 15">
            <a:extLst>
              <a:ext uri="{FF2B5EF4-FFF2-40B4-BE49-F238E27FC236}">
                <a16:creationId xmlns:a16="http://schemas.microsoft.com/office/drawing/2014/main" id="{3E98FB2F-DEC1-47F9-A0C8-C316941A7492}"/>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219F17A6-A5FB-4EC1-A6F9-C1DA4C85D1AB}" type="slidenum">
              <a:rPr sz="1633"/>
              <a:pPr algn="r" defTabSz="829544" hangingPunct="0">
                <a:defRPr sz="1800" b="0" i="0" u="none" strike="noStrike" kern="0" cap="none" spc="0" baseline="0">
                  <a:solidFill>
                    <a:srgbClr val="000000"/>
                  </a:solidFill>
                  <a:uFillTx/>
                </a:defRPr>
              </a:pPr>
              <a:t>52</a:t>
            </a:fld>
            <a:endParaRPr lang="fr-FR" sz="1270">
              <a:solidFill>
                <a:srgbClr val="000000"/>
              </a:solidFill>
              <a:latin typeface="Times New Roman" pitchFamily="18"/>
              <a:ea typeface="Arial Unicode MS" pitchFamily="2"/>
              <a:cs typeface="Tahoma" pitchFamily="2"/>
            </a:endParaRPr>
          </a:p>
        </p:txBody>
      </p:sp>
      <p:sp>
        <p:nvSpPr>
          <p:cNvPr id="17" name="Espace réservé du numéro de diapositive 16">
            <a:extLst>
              <a:ext uri="{FF2B5EF4-FFF2-40B4-BE49-F238E27FC236}">
                <a16:creationId xmlns:a16="http://schemas.microsoft.com/office/drawing/2014/main" id="{8BF185AB-C675-454E-BD64-0BC4C1F6FC49}"/>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DAA6B494-BD16-4D0F-883C-A0E9EABB1DCA}" type="slidenum">
              <a:rPr sz="1633"/>
              <a:pPr algn="r" defTabSz="829544" hangingPunct="0">
                <a:defRPr sz="1800" b="0" i="0" u="none" strike="noStrike" kern="0" cap="none" spc="0" baseline="0">
                  <a:solidFill>
                    <a:srgbClr val="000000"/>
                  </a:solidFill>
                  <a:uFillTx/>
                </a:defRPr>
              </a:pPr>
              <a:t>52</a:t>
            </a:fld>
            <a:endParaRPr lang="fr-FR" sz="1270">
              <a:solidFill>
                <a:srgbClr val="000000"/>
              </a:solidFill>
              <a:latin typeface="Times New Roman" pitchFamily="18"/>
              <a:ea typeface="Arial Unicode MS" pitchFamily="2"/>
              <a:cs typeface="Tahoma" pitchFamily="2"/>
            </a:endParaRPr>
          </a:p>
        </p:txBody>
      </p:sp>
      <p:sp>
        <p:nvSpPr>
          <p:cNvPr id="18" name="Rectangle 17">
            <a:extLst>
              <a:ext uri="{FF2B5EF4-FFF2-40B4-BE49-F238E27FC236}">
                <a16:creationId xmlns:a16="http://schemas.microsoft.com/office/drawing/2014/main" id="{0082152D-A33F-4DCC-B36F-A4164FBA524D}"/>
              </a:ext>
            </a:extLst>
          </p:cNvPr>
          <p:cNvSpPr/>
          <p:nvPr/>
        </p:nvSpPr>
        <p:spPr>
          <a:xfrm>
            <a:off x="4775200" y="4317999"/>
            <a:ext cx="4978400" cy="12402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Pour créer un mot de passe la première fois : </a:t>
            </a:r>
          </a:p>
          <a:p>
            <a:pPr algn="ctr"/>
            <a:r>
              <a:rPr lang="fr-FR" dirty="0">
                <a:solidFill>
                  <a:schemeClr val="tx1"/>
                </a:solidFill>
              </a:rPr>
              <a:t>on réinitialise</a:t>
            </a:r>
          </a:p>
          <a:p>
            <a:pPr algn="ctr"/>
            <a:r>
              <a:rPr lang="fr-FR" dirty="0">
                <a:solidFill>
                  <a:schemeClr val="tx1"/>
                </a:solidFill>
              </a:rPr>
              <a:t>Pour modifier un mot de passe oublié:</a:t>
            </a:r>
          </a:p>
          <a:p>
            <a:pPr algn="ctr"/>
            <a:r>
              <a:rPr lang="fr-FR" dirty="0">
                <a:solidFill>
                  <a:schemeClr val="tx1"/>
                </a:solidFill>
              </a:rPr>
              <a:t>on réinitialise</a:t>
            </a:r>
          </a:p>
        </p:txBody>
      </p:sp>
    </p:spTree>
    <p:extLst>
      <p:ext uri="{BB962C8B-B14F-4D97-AF65-F5344CB8AC3E}">
        <p14:creationId xmlns:p14="http://schemas.microsoft.com/office/powerpoint/2010/main" val="817585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6">
            <a:extLst>
              <a:ext uri="{FF2B5EF4-FFF2-40B4-BE49-F238E27FC236}">
                <a16:creationId xmlns:a16="http://schemas.microsoft.com/office/drawing/2014/main" id="{C8543C5A-F039-4973-89F5-19CDB4E1936C}"/>
              </a:ext>
            </a:extLst>
          </p:cNvPr>
          <p:cNvPicPr>
            <a:picLocks noChangeAspect="1"/>
          </p:cNvPicPr>
          <p:nvPr/>
        </p:nvPicPr>
        <p:blipFill>
          <a:blip r:embed="rId2"/>
          <a:stretch>
            <a:fillRect/>
          </a:stretch>
        </p:blipFill>
        <p:spPr>
          <a:xfrm>
            <a:off x="2295403" y="404407"/>
            <a:ext cx="3224863" cy="3384538"/>
          </a:xfrm>
          <a:prstGeom prst="rect">
            <a:avLst/>
          </a:prstGeom>
          <a:noFill/>
          <a:ln cap="flat">
            <a:noFill/>
          </a:ln>
        </p:spPr>
      </p:pic>
      <p:pic>
        <p:nvPicPr>
          <p:cNvPr id="6" name="Image 7" descr="Une image contenant texte&#10;&#10;Description générée automatiquement">
            <a:extLst>
              <a:ext uri="{FF2B5EF4-FFF2-40B4-BE49-F238E27FC236}">
                <a16:creationId xmlns:a16="http://schemas.microsoft.com/office/drawing/2014/main" id="{1BCF569D-A5B2-427C-BD46-56AAA17F8EAF}"/>
              </a:ext>
            </a:extLst>
          </p:cNvPr>
          <p:cNvPicPr>
            <a:picLocks noChangeAspect="1"/>
          </p:cNvPicPr>
          <p:nvPr/>
        </p:nvPicPr>
        <p:blipFill>
          <a:blip r:embed="rId3"/>
          <a:stretch>
            <a:fillRect/>
          </a:stretch>
        </p:blipFill>
        <p:spPr>
          <a:xfrm>
            <a:off x="3877404" y="4392479"/>
            <a:ext cx="5640837" cy="2061114"/>
          </a:xfrm>
          <a:prstGeom prst="rect">
            <a:avLst/>
          </a:prstGeom>
          <a:noFill/>
          <a:ln cap="flat">
            <a:noFill/>
          </a:ln>
        </p:spPr>
      </p:pic>
      <p:sp>
        <p:nvSpPr>
          <p:cNvPr id="9" name="Heptagone 9">
            <a:extLst>
              <a:ext uri="{FF2B5EF4-FFF2-40B4-BE49-F238E27FC236}">
                <a16:creationId xmlns:a16="http://schemas.microsoft.com/office/drawing/2014/main" id="{34CFA11D-EED2-4482-ABA4-90B4DE41C44B}"/>
              </a:ext>
            </a:extLst>
          </p:cNvPr>
          <p:cNvSpPr/>
          <p:nvPr/>
        </p:nvSpPr>
        <p:spPr>
          <a:xfrm>
            <a:off x="6322679" y="3499848"/>
            <a:ext cx="832056" cy="832056"/>
          </a:xfrm>
          <a:custGeom>
            <a:avLst/>
            <a:gdLst>
              <a:gd name="f0" fmla="val 10800000"/>
              <a:gd name="f1" fmla="val 5400000"/>
              <a:gd name="f2" fmla="val 180"/>
              <a:gd name="f3" fmla="val w"/>
              <a:gd name="f4" fmla="val h"/>
              <a:gd name="f5" fmla="val ss"/>
              <a:gd name="f6" fmla="val 0"/>
              <a:gd name="f7" fmla="val 102572"/>
              <a:gd name="f8" fmla="val 105210"/>
              <a:gd name="f9" fmla="+- 0 0 -90"/>
              <a:gd name="f10" fmla="+- 0 0 -180"/>
              <a:gd name="f11" fmla="+- 0 0 -270"/>
              <a:gd name="f12" fmla="abs f3"/>
              <a:gd name="f13" fmla="abs f4"/>
              <a:gd name="f14" fmla="abs f5"/>
              <a:gd name="f15" fmla="*/ f9 f0 1"/>
              <a:gd name="f16" fmla="*/ f10 f0 1"/>
              <a:gd name="f17" fmla="*/ f11 f0 1"/>
              <a:gd name="f18" fmla="?: f12 f3 1"/>
              <a:gd name="f19" fmla="?: f13 f4 1"/>
              <a:gd name="f20" fmla="?: f14 f5 1"/>
              <a:gd name="f21" fmla="*/ f15 1 f2"/>
              <a:gd name="f22" fmla="*/ f16 1 f2"/>
              <a:gd name="f23" fmla="*/ f17 1 f2"/>
              <a:gd name="f24" fmla="*/ f18 1 21600"/>
              <a:gd name="f25" fmla="*/ f19 1 21600"/>
              <a:gd name="f26" fmla="*/ 21600 f18 1"/>
              <a:gd name="f27" fmla="*/ 21600 f19 1"/>
              <a:gd name="f28" fmla="+- f21 0 f1"/>
              <a:gd name="f29" fmla="+- f22 0 f1"/>
              <a:gd name="f30" fmla="+- f23 0 f1"/>
              <a:gd name="f31" fmla="min f25 f24"/>
              <a:gd name="f32" fmla="*/ f26 1 f20"/>
              <a:gd name="f33" fmla="*/ f27 1 f20"/>
              <a:gd name="f34" fmla="val f32"/>
              <a:gd name="f35" fmla="val f33"/>
              <a:gd name="f36" fmla="*/ f6 f31 1"/>
              <a:gd name="f37" fmla="+- f35 0 f6"/>
              <a:gd name="f38" fmla="+- f34 0 f6"/>
              <a:gd name="f39" fmla="*/ f37 1 2"/>
              <a:gd name="f40" fmla="*/ f38 1 2"/>
              <a:gd name="f41" fmla="+- f6 f39 0"/>
              <a:gd name="f42" fmla="+- f6 f40 0"/>
              <a:gd name="f43" fmla="*/ f40 f7 1"/>
              <a:gd name="f44" fmla="*/ f39 f8 1"/>
              <a:gd name="f45" fmla="*/ f43 1 100000"/>
              <a:gd name="f46" fmla="*/ f44 1 100000"/>
              <a:gd name="f47" fmla="*/ f41 f8 1"/>
              <a:gd name="f48" fmla="*/ f42 f31 1"/>
              <a:gd name="f49" fmla="*/ f47 1 100000"/>
              <a:gd name="f50" fmla="*/ f45 97493 1"/>
              <a:gd name="f51" fmla="*/ f45 78183 1"/>
              <a:gd name="f52" fmla="*/ f45 43388 1"/>
              <a:gd name="f53" fmla="*/ f46 62349 1"/>
              <a:gd name="f54" fmla="*/ f46 22252 1"/>
              <a:gd name="f55" fmla="*/ f46 90097 1"/>
              <a:gd name="f56" fmla="*/ f50 1 100000"/>
              <a:gd name="f57" fmla="*/ f51 1 100000"/>
              <a:gd name="f58" fmla="*/ f52 1 100000"/>
              <a:gd name="f59" fmla="*/ f53 1 100000"/>
              <a:gd name="f60" fmla="*/ f54 1 100000"/>
              <a:gd name="f61" fmla="*/ f55 1 100000"/>
              <a:gd name="f62" fmla="+- f42 0 f56"/>
              <a:gd name="f63" fmla="+- f42 0 f57"/>
              <a:gd name="f64" fmla="+- f42 0 f58"/>
              <a:gd name="f65" fmla="+- f42 f58 0"/>
              <a:gd name="f66" fmla="+- f42 f57 0"/>
              <a:gd name="f67" fmla="+- f42 f56 0"/>
              <a:gd name="f68" fmla="+- f49 0 f59"/>
              <a:gd name="f69" fmla="+- f49 f60 0"/>
              <a:gd name="f70" fmla="+- f49 f61 0"/>
              <a:gd name="f71" fmla="+- f35 0 f68"/>
              <a:gd name="f72" fmla="*/ f63 f31 1"/>
              <a:gd name="f73" fmla="*/ f68 f31 1"/>
              <a:gd name="f74" fmla="*/ f66 f31 1"/>
              <a:gd name="f75" fmla="*/ f62 f31 1"/>
              <a:gd name="f76" fmla="*/ f69 f31 1"/>
              <a:gd name="f77" fmla="*/ f67 f31 1"/>
              <a:gd name="f78" fmla="*/ f65 f31 1"/>
              <a:gd name="f79" fmla="*/ f70 f31 1"/>
              <a:gd name="f80" fmla="*/ f64 f31 1"/>
              <a:gd name="f81" fmla="*/ f71 f31 1"/>
            </a:gdLst>
            <a:ahLst/>
            <a:cxnLst>
              <a:cxn ang="3cd4">
                <a:pos x="hc" y="t"/>
              </a:cxn>
              <a:cxn ang="0">
                <a:pos x="r" y="vc"/>
              </a:cxn>
              <a:cxn ang="cd4">
                <a:pos x="hc" y="b"/>
              </a:cxn>
              <a:cxn ang="cd2">
                <a:pos x="l" y="vc"/>
              </a:cxn>
              <a:cxn ang="f28">
                <a:pos x="f74" y="f73"/>
              </a:cxn>
              <a:cxn ang="f28">
                <a:pos x="f77" y="f76"/>
              </a:cxn>
              <a:cxn ang="f29">
                <a:pos x="f78" y="f79"/>
              </a:cxn>
              <a:cxn ang="f29">
                <a:pos x="f80" y="f79"/>
              </a:cxn>
              <a:cxn ang="f30">
                <a:pos x="f75" y="f76"/>
              </a:cxn>
              <a:cxn ang="f30">
                <a:pos x="f72" y="f73"/>
              </a:cxn>
            </a:cxnLst>
            <a:rect l="f72" t="f73" r="f74" b="f81"/>
            <a:pathLst>
              <a:path>
                <a:moveTo>
                  <a:pt x="f75" y="f76"/>
                </a:moveTo>
                <a:lnTo>
                  <a:pt x="f72" y="f73"/>
                </a:lnTo>
                <a:lnTo>
                  <a:pt x="f48" y="f36"/>
                </a:lnTo>
                <a:lnTo>
                  <a:pt x="f74" y="f73"/>
                </a:lnTo>
                <a:lnTo>
                  <a:pt x="f77" y="f76"/>
                </a:lnTo>
                <a:lnTo>
                  <a:pt x="f78" y="f79"/>
                </a:lnTo>
                <a:lnTo>
                  <a:pt x="f80" y="f79"/>
                </a:lnTo>
                <a:close/>
              </a:path>
            </a:pathLst>
          </a:custGeom>
          <a:solidFill>
            <a:srgbClr val="FFC0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dirty="0">
              <a:solidFill>
                <a:srgbClr val="FFFFFF"/>
              </a:solidFill>
              <a:latin typeface="Calibri"/>
            </a:endParaRPr>
          </a:p>
        </p:txBody>
      </p:sp>
      <p:sp>
        <p:nvSpPr>
          <p:cNvPr id="10" name="Heptagone 10">
            <a:extLst>
              <a:ext uri="{FF2B5EF4-FFF2-40B4-BE49-F238E27FC236}">
                <a16:creationId xmlns:a16="http://schemas.microsoft.com/office/drawing/2014/main" id="{2029985F-0CB9-4EF1-966C-98FC4E035855}"/>
              </a:ext>
            </a:extLst>
          </p:cNvPr>
          <p:cNvSpPr/>
          <p:nvPr/>
        </p:nvSpPr>
        <p:spPr>
          <a:xfrm>
            <a:off x="3947597" y="2063131"/>
            <a:ext cx="832056" cy="832056"/>
          </a:xfrm>
          <a:custGeom>
            <a:avLst/>
            <a:gdLst>
              <a:gd name="f0" fmla="val 10800000"/>
              <a:gd name="f1" fmla="val 5400000"/>
              <a:gd name="f2" fmla="val 180"/>
              <a:gd name="f3" fmla="val w"/>
              <a:gd name="f4" fmla="val h"/>
              <a:gd name="f5" fmla="val ss"/>
              <a:gd name="f6" fmla="val 0"/>
              <a:gd name="f7" fmla="val 102572"/>
              <a:gd name="f8" fmla="val 105210"/>
              <a:gd name="f9" fmla="+- 0 0 -90"/>
              <a:gd name="f10" fmla="+- 0 0 -180"/>
              <a:gd name="f11" fmla="+- 0 0 -270"/>
              <a:gd name="f12" fmla="abs f3"/>
              <a:gd name="f13" fmla="abs f4"/>
              <a:gd name="f14" fmla="abs f5"/>
              <a:gd name="f15" fmla="*/ f9 f0 1"/>
              <a:gd name="f16" fmla="*/ f10 f0 1"/>
              <a:gd name="f17" fmla="*/ f11 f0 1"/>
              <a:gd name="f18" fmla="?: f12 f3 1"/>
              <a:gd name="f19" fmla="?: f13 f4 1"/>
              <a:gd name="f20" fmla="?: f14 f5 1"/>
              <a:gd name="f21" fmla="*/ f15 1 f2"/>
              <a:gd name="f22" fmla="*/ f16 1 f2"/>
              <a:gd name="f23" fmla="*/ f17 1 f2"/>
              <a:gd name="f24" fmla="*/ f18 1 21600"/>
              <a:gd name="f25" fmla="*/ f19 1 21600"/>
              <a:gd name="f26" fmla="*/ 21600 f18 1"/>
              <a:gd name="f27" fmla="*/ 21600 f19 1"/>
              <a:gd name="f28" fmla="+- f21 0 f1"/>
              <a:gd name="f29" fmla="+- f22 0 f1"/>
              <a:gd name="f30" fmla="+- f23 0 f1"/>
              <a:gd name="f31" fmla="min f25 f24"/>
              <a:gd name="f32" fmla="*/ f26 1 f20"/>
              <a:gd name="f33" fmla="*/ f27 1 f20"/>
              <a:gd name="f34" fmla="val f32"/>
              <a:gd name="f35" fmla="val f33"/>
              <a:gd name="f36" fmla="*/ f6 f31 1"/>
              <a:gd name="f37" fmla="+- f35 0 f6"/>
              <a:gd name="f38" fmla="+- f34 0 f6"/>
              <a:gd name="f39" fmla="*/ f37 1 2"/>
              <a:gd name="f40" fmla="*/ f38 1 2"/>
              <a:gd name="f41" fmla="+- f6 f39 0"/>
              <a:gd name="f42" fmla="+- f6 f40 0"/>
              <a:gd name="f43" fmla="*/ f40 f7 1"/>
              <a:gd name="f44" fmla="*/ f39 f8 1"/>
              <a:gd name="f45" fmla="*/ f43 1 100000"/>
              <a:gd name="f46" fmla="*/ f44 1 100000"/>
              <a:gd name="f47" fmla="*/ f41 f8 1"/>
              <a:gd name="f48" fmla="*/ f42 f31 1"/>
              <a:gd name="f49" fmla="*/ f47 1 100000"/>
              <a:gd name="f50" fmla="*/ f45 97493 1"/>
              <a:gd name="f51" fmla="*/ f45 78183 1"/>
              <a:gd name="f52" fmla="*/ f45 43388 1"/>
              <a:gd name="f53" fmla="*/ f46 62349 1"/>
              <a:gd name="f54" fmla="*/ f46 22252 1"/>
              <a:gd name="f55" fmla="*/ f46 90097 1"/>
              <a:gd name="f56" fmla="*/ f50 1 100000"/>
              <a:gd name="f57" fmla="*/ f51 1 100000"/>
              <a:gd name="f58" fmla="*/ f52 1 100000"/>
              <a:gd name="f59" fmla="*/ f53 1 100000"/>
              <a:gd name="f60" fmla="*/ f54 1 100000"/>
              <a:gd name="f61" fmla="*/ f55 1 100000"/>
              <a:gd name="f62" fmla="+- f42 0 f56"/>
              <a:gd name="f63" fmla="+- f42 0 f57"/>
              <a:gd name="f64" fmla="+- f42 0 f58"/>
              <a:gd name="f65" fmla="+- f42 f58 0"/>
              <a:gd name="f66" fmla="+- f42 f57 0"/>
              <a:gd name="f67" fmla="+- f42 f56 0"/>
              <a:gd name="f68" fmla="+- f49 0 f59"/>
              <a:gd name="f69" fmla="+- f49 f60 0"/>
              <a:gd name="f70" fmla="+- f49 f61 0"/>
              <a:gd name="f71" fmla="+- f35 0 f68"/>
              <a:gd name="f72" fmla="*/ f63 f31 1"/>
              <a:gd name="f73" fmla="*/ f68 f31 1"/>
              <a:gd name="f74" fmla="*/ f66 f31 1"/>
              <a:gd name="f75" fmla="*/ f62 f31 1"/>
              <a:gd name="f76" fmla="*/ f69 f31 1"/>
              <a:gd name="f77" fmla="*/ f67 f31 1"/>
              <a:gd name="f78" fmla="*/ f65 f31 1"/>
              <a:gd name="f79" fmla="*/ f70 f31 1"/>
              <a:gd name="f80" fmla="*/ f64 f31 1"/>
              <a:gd name="f81" fmla="*/ f71 f31 1"/>
            </a:gdLst>
            <a:ahLst/>
            <a:cxnLst>
              <a:cxn ang="3cd4">
                <a:pos x="hc" y="t"/>
              </a:cxn>
              <a:cxn ang="0">
                <a:pos x="r" y="vc"/>
              </a:cxn>
              <a:cxn ang="cd4">
                <a:pos x="hc" y="b"/>
              </a:cxn>
              <a:cxn ang="cd2">
                <a:pos x="l" y="vc"/>
              </a:cxn>
              <a:cxn ang="f28">
                <a:pos x="f74" y="f73"/>
              </a:cxn>
              <a:cxn ang="f28">
                <a:pos x="f77" y="f76"/>
              </a:cxn>
              <a:cxn ang="f29">
                <a:pos x="f78" y="f79"/>
              </a:cxn>
              <a:cxn ang="f29">
                <a:pos x="f80" y="f79"/>
              </a:cxn>
              <a:cxn ang="f30">
                <a:pos x="f75" y="f76"/>
              </a:cxn>
              <a:cxn ang="f30">
                <a:pos x="f72" y="f73"/>
              </a:cxn>
            </a:cxnLst>
            <a:rect l="f72" t="f73" r="f74" b="f81"/>
            <a:pathLst>
              <a:path>
                <a:moveTo>
                  <a:pt x="f75" y="f76"/>
                </a:moveTo>
                <a:lnTo>
                  <a:pt x="f72" y="f73"/>
                </a:lnTo>
                <a:lnTo>
                  <a:pt x="f48" y="f36"/>
                </a:lnTo>
                <a:lnTo>
                  <a:pt x="f74" y="f73"/>
                </a:lnTo>
                <a:lnTo>
                  <a:pt x="f77" y="f76"/>
                </a:lnTo>
                <a:lnTo>
                  <a:pt x="f78" y="f79"/>
                </a:lnTo>
                <a:lnTo>
                  <a:pt x="f80" y="f79"/>
                </a:lnTo>
                <a:close/>
              </a:path>
            </a:pathLst>
          </a:custGeom>
          <a:solidFill>
            <a:srgbClr val="FFC0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3" name="ZoneTexte 13">
            <a:extLst>
              <a:ext uri="{FF2B5EF4-FFF2-40B4-BE49-F238E27FC236}">
                <a16:creationId xmlns:a16="http://schemas.microsoft.com/office/drawing/2014/main" id="{044C47E5-FD90-4081-B486-C1364EB26D1E}"/>
              </a:ext>
            </a:extLst>
          </p:cNvPr>
          <p:cNvSpPr txBox="1"/>
          <p:nvPr/>
        </p:nvSpPr>
        <p:spPr>
          <a:xfrm>
            <a:off x="4119434" y="2155400"/>
            <a:ext cx="665471" cy="64224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629" dirty="0">
                <a:solidFill>
                  <a:srgbClr val="FF0000"/>
                </a:solidFill>
                <a:latin typeface="Avenir Next LT Pro"/>
                <a:cs typeface="Calibri"/>
              </a:rPr>
              <a:t>2</a:t>
            </a:r>
          </a:p>
        </p:txBody>
      </p:sp>
      <p:sp>
        <p:nvSpPr>
          <p:cNvPr id="14" name="ZoneTexte 14">
            <a:extLst>
              <a:ext uri="{FF2B5EF4-FFF2-40B4-BE49-F238E27FC236}">
                <a16:creationId xmlns:a16="http://schemas.microsoft.com/office/drawing/2014/main" id="{7B5BE197-79A7-4E4B-9BC8-08034C21FED5}"/>
              </a:ext>
            </a:extLst>
          </p:cNvPr>
          <p:cNvSpPr txBox="1"/>
          <p:nvPr/>
        </p:nvSpPr>
        <p:spPr>
          <a:xfrm>
            <a:off x="6557874" y="3594752"/>
            <a:ext cx="596861" cy="64224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629" dirty="0">
                <a:solidFill>
                  <a:srgbClr val="FF0000"/>
                </a:solidFill>
                <a:latin typeface="Avenir Next LT Pro"/>
                <a:cs typeface="Calibri"/>
              </a:rPr>
              <a:t>3</a:t>
            </a:r>
          </a:p>
        </p:txBody>
      </p:sp>
      <p:sp>
        <p:nvSpPr>
          <p:cNvPr id="16" name="Espace réservé du numéro de diapositive 15">
            <a:extLst>
              <a:ext uri="{FF2B5EF4-FFF2-40B4-BE49-F238E27FC236}">
                <a16:creationId xmlns:a16="http://schemas.microsoft.com/office/drawing/2014/main" id="{3E98FB2F-DEC1-47F9-A0C8-C316941A7492}"/>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219F17A6-A5FB-4EC1-A6F9-C1DA4C85D1AB}" type="slidenum">
              <a:rPr sz="1633"/>
              <a:pPr algn="r" defTabSz="829544" hangingPunct="0">
                <a:defRPr sz="1800" b="0" i="0" u="none" strike="noStrike" kern="0" cap="none" spc="0" baseline="0">
                  <a:solidFill>
                    <a:srgbClr val="000000"/>
                  </a:solidFill>
                  <a:uFillTx/>
                </a:defRPr>
              </a:pPr>
              <a:t>53</a:t>
            </a:fld>
            <a:endParaRPr lang="fr-FR" sz="1270">
              <a:solidFill>
                <a:srgbClr val="000000"/>
              </a:solidFill>
              <a:latin typeface="Times New Roman" pitchFamily="18"/>
              <a:ea typeface="Arial Unicode MS" pitchFamily="2"/>
              <a:cs typeface="Tahoma" pitchFamily="2"/>
            </a:endParaRPr>
          </a:p>
        </p:txBody>
      </p:sp>
      <p:sp>
        <p:nvSpPr>
          <p:cNvPr id="17" name="Espace réservé du numéro de diapositive 16">
            <a:extLst>
              <a:ext uri="{FF2B5EF4-FFF2-40B4-BE49-F238E27FC236}">
                <a16:creationId xmlns:a16="http://schemas.microsoft.com/office/drawing/2014/main" id="{8BF185AB-C675-454E-BD64-0BC4C1F6FC49}"/>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DAA6B494-BD16-4D0F-883C-A0E9EABB1DCA}" type="slidenum">
              <a:rPr sz="1633"/>
              <a:pPr algn="r" defTabSz="829544" hangingPunct="0">
                <a:defRPr sz="1800" b="0" i="0" u="none" strike="noStrike" kern="0" cap="none" spc="0" baseline="0">
                  <a:solidFill>
                    <a:srgbClr val="000000"/>
                  </a:solidFill>
                  <a:uFillTx/>
                </a:defRPr>
              </a:pPr>
              <a:t>53</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1167748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8">
            <a:extLst>
              <a:ext uri="{FF2B5EF4-FFF2-40B4-BE49-F238E27FC236}">
                <a16:creationId xmlns:a16="http://schemas.microsoft.com/office/drawing/2014/main" id="{E68BE1E5-22CA-4258-913F-4A4EB8314D12}"/>
              </a:ext>
            </a:extLst>
          </p:cNvPr>
          <p:cNvPicPr>
            <a:picLocks noChangeAspect="1"/>
          </p:cNvPicPr>
          <p:nvPr/>
        </p:nvPicPr>
        <p:blipFill>
          <a:blip r:embed="rId2"/>
          <a:stretch>
            <a:fillRect/>
          </a:stretch>
        </p:blipFill>
        <p:spPr>
          <a:xfrm>
            <a:off x="3348049" y="1597481"/>
            <a:ext cx="5662192" cy="3177719"/>
          </a:xfrm>
          <a:prstGeom prst="rect">
            <a:avLst/>
          </a:prstGeom>
          <a:noFill/>
          <a:ln cap="flat">
            <a:noFill/>
          </a:ln>
        </p:spPr>
      </p:pic>
      <p:sp>
        <p:nvSpPr>
          <p:cNvPr id="8" name="Heptagone 8">
            <a:extLst>
              <a:ext uri="{FF2B5EF4-FFF2-40B4-BE49-F238E27FC236}">
                <a16:creationId xmlns:a16="http://schemas.microsoft.com/office/drawing/2014/main" id="{7DA23B98-33BC-4DB3-8783-B043D51BD0A1}"/>
              </a:ext>
            </a:extLst>
          </p:cNvPr>
          <p:cNvSpPr/>
          <p:nvPr/>
        </p:nvSpPr>
        <p:spPr>
          <a:xfrm>
            <a:off x="1967982" y="2596944"/>
            <a:ext cx="832056" cy="832056"/>
          </a:xfrm>
          <a:custGeom>
            <a:avLst/>
            <a:gdLst>
              <a:gd name="f0" fmla="val 10800000"/>
              <a:gd name="f1" fmla="val 5400000"/>
              <a:gd name="f2" fmla="val 180"/>
              <a:gd name="f3" fmla="val w"/>
              <a:gd name="f4" fmla="val h"/>
              <a:gd name="f5" fmla="val ss"/>
              <a:gd name="f6" fmla="val 0"/>
              <a:gd name="f7" fmla="val 102572"/>
              <a:gd name="f8" fmla="val 105210"/>
              <a:gd name="f9" fmla="+- 0 0 -90"/>
              <a:gd name="f10" fmla="+- 0 0 -180"/>
              <a:gd name="f11" fmla="+- 0 0 -270"/>
              <a:gd name="f12" fmla="abs f3"/>
              <a:gd name="f13" fmla="abs f4"/>
              <a:gd name="f14" fmla="abs f5"/>
              <a:gd name="f15" fmla="*/ f9 f0 1"/>
              <a:gd name="f16" fmla="*/ f10 f0 1"/>
              <a:gd name="f17" fmla="*/ f11 f0 1"/>
              <a:gd name="f18" fmla="?: f12 f3 1"/>
              <a:gd name="f19" fmla="?: f13 f4 1"/>
              <a:gd name="f20" fmla="?: f14 f5 1"/>
              <a:gd name="f21" fmla="*/ f15 1 f2"/>
              <a:gd name="f22" fmla="*/ f16 1 f2"/>
              <a:gd name="f23" fmla="*/ f17 1 f2"/>
              <a:gd name="f24" fmla="*/ f18 1 21600"/>
              <a:gd name="f25" fmla="*/ f19 1 21600"/>
              <a:gd name="f26" fmla="*/ 21600 f18 1"/>
              <a:gd name="f27" fmla="*/ 21600 f19 1"/>
              <a:gd name="f28" fmla="+- f21 0 f1"/>
              <a:gd name="f29" fmla="+- f22 0 f1"/>
              <a:gd name="f30" fmla="+- f23 0 f1"/>
              <a:gd name="f31" fmla="min f25 f24"/>
              <a:gd name="f32" fmla="*/ f26 1 f20"/>
              <a:gd name="f33" fmla="*/ f27 1 f20"/>
              <a:gd name="f34" fmla="val f32"/>
              <a:gd name="f35" fmla="val f33"/>
              <a:gd name="f36" fmla="*/ f6 f31 1"/>
              <a:gd name="f37" fmla="+- f35 0 f6"/>
              <a:gd name="f38" fmla="+- f34 0 f6"/>
              <a:gd name="f39" fmla="*/ f37 1 2"/>
              <a:gd name="f40" fmla="*/ f38 1 2"/>
              <a:gd name="f41" fmla="+- f6 f39 0"/>
              <a:gd name="f42" fmla="+- f6 f40 0"/>
              <a:gd name="f43" fmla="*/ f40 f7 1"/>
              <a:gd name="f44" fmla="*/ f39 f8 1"/>
              <a:gd name="f45" fmla="*/ f43 1 100000"/>
              <a:gd name="f46" fmla="*/ f44 1 100000"/>
              <a:gd name="f47" fmla="*/ f41 f8 1"/>
              <a:gd name="f48" fmla="*/ f42 f31 1"/>
              <a:gd name="f49" fmla="*/ f47 1 100000"/>
              <a:gd name="f50" fmla="*/ f45 97493 1"/>
              <a:gd name="f51" fmla="*/ f45 78183 1"/>
              <a:gd name="f52" fmla="*/ f45 43388 1"/>
              <a:gd name="f53" fmla="*/ f46 62349 1"/>
              <a:gd name="f54" fmla="*/ f46 22252 1"/>
              <a:gd name="f55" fmla="*/ f46 90097 1"/>
              <a:gd name="f56" fmla="*/ f50 1 100000"/>
              <a:gd name="f57" fmla="*/ f51 1 100000"/>
              <a:gd name="f58" fmla="*/ f52 1 100000"/>
              <a:gd name="f59" fmla="*/ f53 1 100000"/>
              <a:gd name="f60" fmla="*/ f54 1 100000"/>
              <a:gd name="f61" fmla="*/ f55 1 100000"/>
              <a:gd name="f62" fmla="+- f42 0 f56"/>
              <a:gd name="f63" fmla="+- f42 0 f57"/>
              <a:gd name="f64" fmla="+- f42 0 f58"/>
              <a:gd name="f65" fmla="+- f42 f58 0"/>
              <a:gd name="f66" fmla="+- f42 f57 0"/>
              <a:gd name="f67" fmla="+- f42 f56 0"/>
              <a:gd name="f68" fmla="+- f49 0 f59"/>
              <a:gd name="f69" fmla="+- f49 f60 0"/>
              <a:gd name="f70" fmla="+- f49 f61 0"/>
              <a:gd name="f71" fmla="+- f35 0 f68"/>
              <a:gd name="f72" fmla="*/ f63 f31 1"/>
              <a:gd name="f73" fmla="*/ f68 f31 1"/>
              <a:gd name="f74" fmla="*/ f66 f31 1"/>
              <a:gd name="f75" fmla="*/ f62 f31 1"/>
              <a:gd name="f76" fmla="*/ f69 f31 1"/>
              <a:gd name="f77" fmla="*/ f67 f31 1"/>
              <a:gd name="f78" fmla="*/ f65 f31 1"/>
              <a:gd name="f79" fmla="*/ f70 f31 1"/>
              <a:gd name="f80" fmla="*/ f64 f31 1"/>
              <a:gd name="f81" fmla="*/ f71 f31 1"/>
            </a:gdLst>
            <a:ahLst/>
            <a:cxnLst>
              <a:cxn ang="3cd4">
                <a:pos x="hc" y="t"/>
              </a:cxn>
              <a:cxn ang="0">
                <a:pos x="r" y="vc"/>
              </a:cxn>
              <a:cxn ang="cd4">
                <a:pos x="hc" y="b"/>
              </a:cxn>
              <a:cxn ang="cd2">
                <a:pos x="l" y="vc"/>
              </a:cxn>
              <a:cxn ang="f28">
                <a:pos x="f74" y="f73"/>
              </a:cxn>
              <a:cxn ang="f28">
                <a:pos x="f77" y="f76"/>
              </a:cxn>
              <a:cxn ang="f29">
                <a:pos x="f78" y="f79"/>
              </a:cxn>
              <a:cxn ang="f29">
                <a:pos x="f80" y="f79"/>
              </a:cxn>
              <a:cxn ang="f30">
                <a:pos x="f75" y="f76"/>
              </a:cxn>
              <a:cxn ang="f30">
                <a:pos x="f72" y="f73"/>
              </a:cxn>
            </a:cxnLst>
            <a:rect l="f72" t="f73" r="f74" b="f81"/>
            <a:pathLst>
              <a:path>
                <a:moveTo>
                  <a:pt x="f75" y="f76"/>
                </a:moveTo>
                <a:lnTo>
                  <a:pt x="f72" y="f73"/>
                </a:lnTo>
                <a:lnTo>
                  <a:pt x="f48" y="f36"/>
                </a:lnTo>
                <a:lnTo>
                  <a:pt x="f74" y="f73"/>
                </a:lnTo>
                <a:lnTo>
                  <a:pt x="f77" y="f76"/>
                </a:lnTo>
                <a:lnTo>
                  <a:pt x="f78" y="f79"/>
                </a:lnTo>
                <a:lnTo>
                  <a:pt x="f80" y="f79"/>
                </a:lnTo>
                <a:close/>
              </a:path>
            </a:pathLst>
          </a:custGeom>
          <a:solidFill>
            <a:srgbClr val="FFC0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5" name="ZoneTexte 15">
            <a:extLst>
              <a:ext uri="{FF2B5EF4-FFF2-40B4-BE49-F238E27FC236}">
                <a16:creationId xmlns:a16="http://schemas.microsoft.com/office/drawing/2014/main" id="{97F2E7AF-C3A1-4376-B418-0E1C39C61D76}"/>
              </a:ext>
            </a:extLst>
          </p:cNvPr>
          <p:cNvSpPr txBox="1"/>
          <p:nvPr/>
        </p:nvSpPr>
        <p:spPr>
          <a:xfrm>
            <a:off x="2147317" y="2747951"/>
            <a:ext cx="469438" cy="64224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629">
                <a:solidFill>
                  <a:srgbClr val="FF0000"/>
                </a:solidFill>
                <a:latin typeface="Avenir Next LT Pro"/>
                <a:cs typeface="Calibri"/>
              </a:rPr>
              <a:t>4</a:t>
            </a:r>
          </a:p>
        </p:txBody>
      </p:sp>
      <p:sp>
        <p:nvSpPr>
          <p:cNvPr id="16" name="Espace réservé du numéro de diapositive 15">
            <a:extLst>
              <a:ext uri="{FF2B5EF4-FFF2-40B4-BE49-F238E27FC236}">
                <a16:creationId xmlns:a16="http://schemas.microsoft.com/office/drawing/2014/main" id="{3E98FB2F-DEC1-47F9-A0C8-C316941A7492}"/>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219F17A6-A5FB-4EC1-A6F9-C1DA4C85D1AB}" type="slidenum">
              <a:rPr sz="1633"/>
              <a:pPr algn="r" defTabSz="829544" hangingPunct="0">
                <a:defRPr sz="1800" b="0" i="0" u="none" strike="noStrike" kern="0" cap="none" spc="0" baseline="0">
                  <a:solidFill>
                    <a:srgbClr val="000000"/>
                  </a:solidFill>
                  <a:uFillTx/>
                </a:defRPr>
              </a:pPr>
              <a:t>54</a:t>
            </a:fld>
            <a:endParaRPr lang="fr-FR" sz="1270">
              <a:solidFill>
                <a:srgbClr val="000000"/>
              </a:solidFill>
              <a:latin typeface="Times New Roman" pitchFamily="18"/>
              <a:ea typeface="Arial Unicode MS" pitchFamily="2"/>
              <a:cs typeface="Tahoma" pitchFamily="2"/>
            </a:endParaRPr>
          </a:p>
        </p:txBody>
      </p:sp>
      <p:sp>
        <p:nvSpPr>
          <p:cNvPr id="17" name="Espace réservé du numéro de diapositive 16">
            <a:extLst>
              <a:ext uri="{FF2B5EF4-FFF2-40B4-BE49-F238E27FC236}">
                <a16:creationId xmlns:a16="http://schemas.microsoft.com/office/drawing/2014/main" id="{8BF185AB-C675-454E-BD64-0BC4C1F6FC49}"/>
              </a:ext>
            </a:extLst>
          </p:cNvPr>
          <p:cNvSpPr txBox="1"/>
          <p:nvPr/>
        </p:nvSpPr>
        <p:spPr>
          <a:xfrm>
            <a:off x="8080053" y="6247906"/>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DAA6B494-BD16-4D0F-883C-A0E9EABB1DCA}" type="slidenum">
              <a:rPr sz="1633"/>
              <a:pPr algn="r" defTabSz="829544" hangingPunct="0">
                <a:defRPr sz="1800" b="0" i="0" u="none" strike="noStrike" kern="0" cap="none" spc="0" baseline="0">
                  <a:solidFill>
                    <a:srgbClr val="000000"/>
                  </a:solidFill>
                  <a:uFillTx/>
                </a:defRPr>
              </a:pPr>
              <a:t>54</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803279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ordinateur, portable&#10;&#10;Description générée automatiquement">
            <a:extLst>
              <a:ext uri="{FF2B5EF4-FFF2-40B4-BE49-F238E27FC236}">
                <a16:creationId xmlns:a16="http://schemas.microsoft.com/office/drawing/2014/main" id="{D05640DE-566D-43DF-82F0-D27589E5B440}"/>
              </a:ext>
            </a:extLst>
          </p:cNvPr>
          <p:cNvPicPr>
            <a:picLocks noChangeAspect="1"/>
          </p:cNvPicPr>
          <p:nvPr/>
        </p:nvPicPr>
        <p:blipFill>
          <a:blip r:embed="rId2"/>
          <a:stretch>
            <a:fillRect/>
          </a:stretch>
        </p:blipFill>
        <p:spPr>
          <a:xfrm>
            <a:off x="1708115" y="135595"/>
            <a:ext cx="1529167" cy="1010629"/>
          </a:xfrm>
          <a:prstGeom prst="rect">
            <a:avLst/>
          </a:prstGeom>
          <a:noFill/>
          <a:ln cap="flat">
            <a:noFill/>
          </a:ln>
        </p:spPr>
      </p:pic>
      <p:pic>
        <p:nvPicPr>
          <p:cNvPr id="4" name="Image 3" descr="Une image contenant texte&#10;&#10;Description générée automatiquement">
            <a:extLst>
              <a:ext uri="{FF2B5EF4-FFF2-40B4-BE49-F238E27FC236}">
                <a16:creationId xmlns:a16="http://schemas.microsoft.com/office/drawing/2014/main" id="{24FEE666-7914-4877-B44A-270DF8318D9F}"/>
              </a:ext>
            </a:extLst>
          </p:cNvPr>
          <p:cNvPicPr>
            <a:picLocks noChangeAspect="1"/>
          </p:cNvPicPr>
          <p:nvPr/>
        </p:nvPicPr>
        <p:blipFill>
          <a:blip r:embed="rId3"/>
          <a:stretch>
            <a:fillRect/>
          </a:stretch>
        </p:blipFill>
        <p:spPr>
          <a:xfrm>
            <a:off x="936067" y="1652991"/>
            <a:ext cx="9274302" cy="3943475"/>
          </a:xfrm>
          <a:prstGeom prst="rect">
            <a:avLst/>
          </a:prstGeom>
          <a:noFill/>
          <a:ln cap="flat">
            <a:noFill/>
          </a:ln>
        </p:spPr>
      </p:pic>
      <p:sp>
        <p:nvSpPr>
          <p:cNvPr id="5" name="ZoneTexte 4">
            <a:extLst>
              <a:ext uri="{FF2B5EF4-FFF2-40B4-BE49-F238E27FC236}">
                <a16:creationId xmlns:a16="http://schemas.microsoft.com/office/drawing/2014/main" id="{68D06191-46B9-4267-97F9-2FD9299CF93D}"/>
              </a:ext>
            </a:extLst>
          </p:cNvPr>
          <p:cNvSpPr txBox="1"/>
          <p:nvPr/>
        </p:nvSpPr>
        <p:spPr>
          <a:xfrm>
            <a:off x="6434794" y="273909"/>
            <a:ext cx="2776692" cy="1088845"/>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177" dirty="0">
                <a:solidFill>
                  <a:srgbClr val="FF0000"/>
                </a:solidFill>
                <a:latin typeface="Avenir Next LT Pro"/>
                <a:cs typeface="Calibri"/>
              </a:rPr>
              <a:t>Votre ayant droit recevra ce mail ...</a:t>
            </a:r>
          </a:p>
          <a:p>
            <a:pPr algn="ctr" defTabSz="829544">
              <a:defRPr sz="1800" b="0" i="0" u="none" strike="noStrike" kern="0" cap="none" spc="0" baseline="0">
                <a:solidFill>
                  <a:srgbClr val="000000"/>
                </a:solidFill>
                <a:uFillTx/>
              </a:defRPr>
            </a:pPr>
            <a:r>
              <a:rPr lang="fr-FR" sz="2177" i="1" dirty="0">
                <a:solidFill>
                  <a:srgbClr val="FF0000"/>
                </a:solidFill>
                <a:latin typeface="Avenir Next LT Pro"/>
                <a:cs typeface="Calibri"/>
              </a:rPr>
              <a:t>Il devra cliquer...</a:t>
            </a:r>
          </a:p>
        </p:txBody>
      </p:sp>
      <p:sp>
        <p:nvSpPr>
          <p:cNvPr id="11" name="Espace réservé du numéro de diapositive 10">
            <a:extLst>
              <a:ext uri="{FF2B5EF4-FFF2-40B4-BE49-F238E27FC236}">
                <a16:creationId xmlns:a16="http://schemas.microsoft.com/office/drawing/2014/main" id="{218F28D8-1C6F-48C4-8D51-241310FA2FA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4B95DFD-8686-405A-853D-B200F988A5C8}" type="slidenum">
              <a:rPr sz="1633"/>
              <a:pPr algn="r" defTabSz="829544" hangingPunct="0">
                <a:defRPr sz="1800" b="0" i="0" u="none" strike="noStrike" kern="0" cap="none" spc="0" baseline="0">
                  <a:solidFill>
                    <a:srgbClr val="000000"/>
                  </a:solidFill>
                  <a:uFillTx/>
                </a:defRPr>
              </a:pPr>
              <a:t>55</a:t>
            </a:fld>
            <a:endParaRPr lang="fr-FR" sz="1270">
              <a:solidFill>
                <a:srgbClr val="000000"/>
              </a:solidFill>
              <a:latin typeface="Times New Roman" pitchFamily="18"/>
              <a:ea typeface="Arial Unicode MS" pitchFamily="2"/>
              <a:cs typeface="Tahoma" pitchFamily="2"/>
            </a:endParaRPr>
          </a:p>
        </p:txBody>
      </p:sp>
      <p:sp>
        <p:nvSpPr>
          <p:cNvPr id="13" name="Espace réservé du numéro de diapositive 12">
            <a:extLst>
              <a:ext uri="{FF2B5EF4-FFF2-40B4-BE49-F238E27FC236}">
                <a16:creationId xmlns:a16="http://schemas.microsoft.com/office/drawing/2014/main" id="{0422644A-E3A1-45FA-9FAB-0F8F8647646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DCBA6E20-9293-4845-B791-E3E7F1979F86}" type="slidenum">
              <a:rPr sz="1633"/>
              <a:pPr algn="r" defTabSz="829544" hangingPunct="0">
                <a:defRPr sz="1800" b="0" i="0" u="none" strike="noStrike" kern="0" cap="none" spc="0" baseline="0">
                  <a:solidFill>
                    <a:srgbClr val="000000"/>
                  </a:solidFill>
                  <a:uFillTx/>
                </a:defRPr>
              </a:pPr>
              <a:t>55</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3471279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6">
            <a:extLst>
              <a:ext uri="{FF2B5EF4-FFF2-40B4-BE49-F238E27FC236}">
                <a16:creationId xmlns:a16="http://schemas.microsoft.com/office/drawing/2014/main" id="{89BC7104-34BE-4398-AAB5-781711955410}"/>
              </a:ext>
            </a:extLst>
          </p:cNvPr>
          <p:cNvPicPr>
            <a:picLocks noChangeAspect="1"/>
          </p:cNvPicPr>
          <p:nvPr/>
        </p:nvPicPr>
        <p:blipFill>
          <a:blip r:embed="rId2"/>
          <a:stretch>
            <a:fillRect/>
          </a:stretch>
        </p:blipFill>
        <p:spPr>
          <a:xfrm>
            <a:off x="2621803" y="1023881"/>
            <a:ext cx="3822759" cy="3085517"/>
          </a:xfrm>
          <a:prstGeom prst="rect">
            <a:avLst/>
          </a:prstGeom>
          <a:noFill/>
          <a:ln cap="flat">
            <a:noFill/>
          </a:ln>
        </p:spPr>
      </p:pic>
      <p:sp>
        <p:nvSpPr>
          <p:cNvPr id="7" name="ZoneTexte 8">
            <a:extLst>
              <a:ext uri="{FF2B5EF4-FFF2-40B4-BE49-F238E27FC236}">
                <a16:creationId xmlns:a16="http://schemas.microsoft.com/office/drawing/2014/main" id="{008BF0E0-FF46-4B3A-B0E7-36BCF1424C36}"/>
              </a:ext>
            </a:extLst>
          </p:cNvPr>
          <p:cNvSpPr txBox="1"/>
          <p:nvPr/>
        </p:nvSpPr>
        <p:spPr>
          <a:xfrm>
            <a:off x="8782362" y="2328489"/>
            <a:ext cx="2488581" cy="1842770"/>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dirty="0">
                <a:solidFill>
                  <a:srgbClr val="7030A0"/>
                </a:solidFill>
                <a:latin typeface="Avenir Next LT Pro"/>
                <a:cs typeface="Calibri"/>
              </a:rPr>
              <a:t>Mot de passe doit aura au moins 8 caractères et devra comporter des chiffres, des majuscules, minuscules et au moins un caractère spécial !</a:t>
            </a:r>
          </a:p>
        </p:txBody>
      </p:sp>
      <p:sp>
        <p:nvSpPr>
          <p:cNvPr id="8" name="Légende : encadrée 12">
            <a:extLst>
              <a:ext uri="{FF2B5EF4-FFF2-40B4-BE49-F238E27FC236}">
                <a16:creationId xmlns:a16="http://schemas.microsoft.com/office/drawing/2014/main" id="{21E63775-6B8F-4567-A7C3-FEEDA0295E9D}"/>
              </a:ext>
            </a:extLst>
          </p:cNvPr>
          <p:cNvSpPr/>
          <p:nvPr/>
        </p:nvSpPr>
        <p:spPr>
          <a:xfrm>
            <a:off x="7018346" y="1432108"/>
            <a:ext cx="2272904" cy="557964"/>
          </a:xfrm>
          <a:custGeom>
            <a:avLst/>
            <a:gdLst>
              <a:gd name="f0" fmla="val w"/>
              <a:gd name="f1" fmla="val h"/>
              <a:gd name="f2" fmla="val ss"/>
              <a:gd name="f3" fmla="val 0"/>
              <a:gd name="f4" fmla="val 18750"/>
              <a:gd name="f5" fmla="+- 0 0 8333"/>
              <a:gd name="f6" fmla="val 112500"/>
              <a:gd name="f7" fmla="+- 0 0 38333"/>
              <a:gd name="f8" fmla="abs f0"/>
              <a:gd name="f9" fmla="abs f1"/>
              <a:gd name="f10" fmla="abs f2"/>
              <a:gd name="f11" fmla="?: f8 f0 1"/>
              <a:gd name="f12" fmla="?: f9 f1 1"/>
              <a:gd name="f13" fmla="?: f10 f2 1"/>
              <a:gd name="f14" fmla="*/ f11 1 21600"/>
              <a:gd name="f15" fmla="*/ f12 1 21600"/>
              <a:gd name="f16" fmla="*/ 21600 f11 1"/>
              <a:gd name="f17" fmla="*/ 21600 f12 1"/>
              <a:gd name="f18" fmla="min f15 f14"/>
              <a:gd name="f19" fmla="*/ f16 1 f13"/>
              <a:gd name="f20" fmla="*/ f17 1 f13"/>
              <a:gd name="f21" fmla="val f19"/>
              <a:gd name="f22" fmla="val f20"/>
              <a:gd name="f23" fmla="*/ f3 f18 1"/>
              <a:gd name="f24" fmla="+- f22 0 f3"/>
              <a:gd name="f25" fmla="+- f21 0 f3"/>
              <a:gd name="f26" fmla="*/ f21 f18 1"/>
              <a:gd name="f27" fmla="*/ f22 f18 1"/>
              <a:gd name="f28" fmla="min f25 f24"/>
              <a:gd name="f29" fmla="*/ f28 1 21600"/>
              <a:gd name="f30" fmla="*/ f5 1 f29"/>
              <a:gd name="f31" fmla="*/ f4 1 f29"/>
              <a:gd name="f32" fmla="*/ f7 1 f29"/>
              <a:gd name="f33" fmla="*/ f6 1 f29"/>
              <a:gd name="f34" fmla="*/ f24 f31 1"/>
              <a:gd name="f35" fmla="*/ f25 f30 1"/>
              <a:gd name="f36" fmla="*/ f24 f33 1"/>
              <a:gd name="f37" fmla="*/ f25 f32 1"/>
              <a:gd name="f38" fmla="*/ f34 1 100000"/>
              <a:gd name="f39" fmla="*/ f35 1 100000"/>
              <a:gd name="f40" fmla="*/ f36 1 100000"/>
              <a:gd name="f41" fmla="*/ f37 1 100000"/>
              <a:gd name="f42" fmla="*/ f39 f18 1"/>
              <a:gd name="f43" fmla="*/ f38 f18 1"/>
              <a:gd name="f44" fmla="*/ f41 f18 1"/>
              <a:gd name="f45" fmla="*/ f40 f18 1"/>
            </a:gdLst>
            <a:ahLst/>
            <a:cxnLst>
              <a:cxn ang="3cd4">
                <a:pos x="hc" y="t"/>
              </a:cxn>
              <a:cxn ang="0">
                <a:pos x="r" y="vc"/>
              </a:cxn>
              <a:cxn ang="cd4">
                <a:pos x="hc" y="b"/>
              </a:cxn>
              <a:cxn ang="cd2">
                <a:pos x="l" y="vc"/>
              </a:cxn>
            </a:cxnLst>
            <a:rect l="f23" t="f23" r="f26" b="f27"/>
            <a:pathLst>
              <a:path>
                <a:moveTo>
                  <a:pt x="f23" y="f23"/>
                </a:moveTo>
                <a:lnTo>
                  <a:pt x="f26" y="f23"/>
                </a:lnTo>
                <a:lnTo>
                  <a:pt x="f26" y="f27"/>
                </a:lnTo>
                <a:lnTo>
                  <a:pt x="f23" y="f27"/>
                </a:lnTo>
                <a:close/>
              </a:path>
              <a:path fill="none">
                <a:moveTo>
                  <a:pt x="f42" y="f43"/>
                </a:moveTo>
                <a:lnTo>
                  <a:pt x="f44" y="f45"/>
                </a:lnTo>
              </a:path>
            </a:pathLst>
          </a:custGeom>
          <a:solidFill>
            <a:srgbClr val="C55A11"/>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r>
              <a:rPr lang="fr-FR" sz="1633">
                <a:solidFill>
                  <a:srgbClr val="FFFFFF"/>
                </a:solidFill>
                <a:latin typeface="Calibri"/>
                <a:cs typeface="Calibri"/>
              </a:rPr>
              <a:t>Cliquez pour voir le MdP</a:t>
            </a:r>
          </a:p>
        </p:txBody>
      </p:sp>
      <p:sp>
        <p:nvSpPr>
          <p:cNvPr id="9" name="Flèche : virage 9">
            <a:extLst>
              <a:ext uri="{FF2B5EF4-FFF2-40B4-BE49-F238E27FC236}">
                <a16:creationId xmlns:a16="http://schemas.microsoft.com/office/drawing/2014/main" id="{A21F2656-6D29-42FA-9562-DD8920628E58}"/>
              </a:ext>
            </a:extLst>
          </p:cNvPr>
          <p:cNvSpPr/>
          <p:nvPr/>
        </p:nvSpPr>
        <p:spPr>
          <a:xfrm rot="5400013" flipH="1" flipV="1">
            <a:off x="4974624" y="3044959"/>
            <a:ext cx="941920" cy="3194533"/>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10" name="ZoneTexte 11">
            <a:extLst>
              <a:ext uri="{FF2B5EF4-FFF2-40B4-BE49-F238E27FC236}">
                <a16:creationId xmlns:a16="http://schemas.microsoft.com/office/drawing/2014/main" id="{32F06BC9-BEED-4320-BFB2-0B99E0F27270}"/>
              </a:ext>
            </a:extLst>
          </p:cNvPr>
          <p:cNvSpPr txBox="1"/>
          <p:nvPr/>
        </p:nvSpPr>
        <p:spPr>
          <a:xfrm>
            <a:off x="4353806" y="4887221"/>
            <a:ext cx="4076453" cy="251372"/>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089">
                <a:solidFill>
                  <a:srgbClr val="000000"/>
                </a:solidFill>
                <a:latin typeface="Avenir Next LT Pro"/>
              </a:rPr>
              <a:t>Ne pas oublier de valider... CHANGER</a:t>
            </a:r>
          </a:p>
        </p:txBody>
      </p:sp>
      <p:sp>
        <p:nvSpPr>
          <p:cNvPr id="11" name="Espace réservé du numéro de diapositive 10">
            <a:extLst>
              <a:ext uri="{FF2B5EF4-FFF2-40B4-BE49-F238E27FC236}">
                <a16:creationId xmlns:a16="http://schemas.microsoft.com/office/drawing/2014/main" id="{218F28D8-1C6F-48C4-8D51-241310FA2FA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4B95DFD-8686-405A-853D-B200F988A5C8}" type="slidenum">
              <a:rPr sz="1633"/>
              <a:pPr algn="r" defTabSz="829544" hangingPunct="0">
                <a:defRPr sz="1800" b="0" i="0" u="none" strike="noStrike" kern="0" cap="none" spc="0" baseline="0">
                  <a:solidFill>
                    <a:srgbClr val="000000"/>
                  </a:solidFill>
                  <a:uFillTx/>
                </a:defRPr>
              </a:pPr>
              <a:t>56</a:t>
            </a:fld>
            <a:endParaRPr lang="fr-FR" sz="1270">
              <a:solidFill>
                <a:srgbClr val="000000"/>
              </a:solidFill>
              <a:latin typeface="Times New Roman" pitchFamily="18"/>
              <a:ea typeface="Arial Unicode MS" pitchFamily="2"/>
              <a:cs typeface="Tahoma" pitchFamily="2"/>
            </a:endParaRPr>
          </a:p>
        </p:txBody>
      </p:sp>
      <p:sp>
        <p:nvSpPr>
          <p:cNvPr id="12" name="ZoneTexte 11">
            <a:extLst>
              <a:ext uri="{FF2B5EF4-FFF2-40B4-BE49-F238E27FC236}">
                <a16:creationId xmlns:a16="http://schemas.microsoft.com/office/drawing/2014/main" id="{D8CE737E-D890-41D6-AED7-EC5DDB50AF9A}"/>
              </a:ext>
            </a:extLst>
          </p:cNvPr>
          <p:cNvSpPr txBox="1"/>
          <p:nvPr/>
        </p:nvSpPr>
        <p:spPr>
          <a:xfrm>
            <a:off x="7146277" y="4720817"/>
            <a:ext cx="1890682" cy="586336"/>
          </a:xfrm>
          <a:prstGeom prst="rect">
            <a:avLst/>
          </a:prstGeom>
          <a:solidFill>
            <a:srgbClr val="92D05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dirty="0">
                <a:solidFill>
                  <a:srgbClr val="000000"/>
                </a:solidFill>
                <a:latin typeface="Avenir Next LT Pro"/>
                <a:cs typeface="Calibri"/>
              </a:rPr>
              <a:t>Ce qui déclenche l'écran suivant</a:t>
            </a:r>
          </a:p>
        </p:txBody>
      </p:sp>
      <p:sp>
        <p:nvSpPr>
          <p:cNvPr id="13" name="Espace réservé du numéro de diapositive 12">
            <a:extLst>
              <a:ext uri="{FF2B5EF4-FFF2-40B4-BE49-F238E27FC236}">
                <a16:creationId xmlns:a16="http://schemas.microsoft.com/office/drawing/2014/main" id="{0422644A-E3A1-45FA-9FAB-0F8F8647646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DCBA6E20-9293-4845-B791-E3E7F1979F86}" type="slidenum">
              <a:rPr sz="1633"/>
              <a:pPr algn="r" defTabSz="829544" hangingPunct="0">
                <a:defRPr sz="1800" b="0" i="0" u="none" strike="noStrike" kern="0" cap="none" spc="0" baseline="0">
                  <a:solidFill>
                    <a:srgbClr val="000000"/>
                  </a:solidFill>
                  <a:uFillTx/>
                </a:defRPr>
              </a:pPr>
              <a:t>56</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6311719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9CDC3BE4-0D04-4144-9DB3-9178B4C114AD}"/>
              </a:ext>
            </a:extLst>
          </p:cNvPr>
          <p:cNvPicPr>
            <a:picLocks noChangeAspect="1"/>
          </p:cNvPicPr>
          <p:nvPr/>
        </p:nvPicPr>
        <p:blipFill>
          <a:blip r:embed="rId2"/>
          <a:stretch>
            <a:fillRect/>
          </a:stretch>
        </p:blipFill>
        <p:spPr>
          <a:xfrm>
            <a:off x="2675949" y="1117099"/>
            <a:ext cx="4528479" cy="1592667"/>
          </a:xfrm>
          <a:prstGeom prst="rect">
            <a:avLst/>
          </a:prstGeom>
          <a:noFill/>
          <a:ln cap="flat">
            <a:noFill/>
          </a:ln>
        </p:spPr>
      </p:pic>
      <p:sp>
        <p:nvSpPr>
          <p:cNvPr id="4" name="ZoneTexte 3">
            <a:extLst>
              <a:ext uri="{FF2B5EF4-FFF2-40B4-BE49-F238E27FC236}">
                <a16:creationId xmlns:a16="http://schemas.microsoft.com/office/drawing/2014/main" id="{B7D38D2B-8654-4390-9465-1B4D1689BC3F}"/>
              </a:ext>
            </a:extLst>
          </p:cNvPr>
          <p:cNvSpPr txBox="1"/>
          <p:nvPr/>
        </p:nvSpPr>
        <p:spPr>
          <a:xfrm>
            <a:off x="2677567" y="4288614"/>
            <a:ext cx="7114969" cy="921299"/>
          </a:xfrm>
          <a:prstGeom prst="rect">
            <a:avLst/>
          </a:prstGeom>
          <a:solidFill>
            <a:srgbClr val="A9D18E"/>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814">
                <a:solidFill>
                  <a:srgbClr val="000000"/>
                </a:solidFill>
                <a:latin typeface="Avenir Next LT Pro"/>
              </a:rPr>
              <a:t>Maintenant votre ayant-droit pourra avoir accès à l'application web grâce à l'identifiant que vous lui avez transmis mais aussi le mot de passe qu'il vient de créer !</a:t>
            </a:r>
          </a:p>
        </p:txBody>
      </p:sp>
      <p:sp>
        <p:nvSpPr>
          <p:cNvPr id="5" name="Flèche : virage 9">
            <a:extLst>
              <a:ext uri="{FF2B5EF4-FFF2-40B4-BE49-F238E27FC236}">
                <a16:creationId xmlns:a16="http://schemas.microsoft.com/office/drawing/2014/main" id="{1ED6765B-47D4-4DC5-92A3-E6F1D42C850D}"/>
              </a:ext>
            </a:extLst>
          </p:cNvPr>
          <p:cNvSpPr/>
          <p:nvPr/>
        </p:nvSpPr>
        <p:spPr>
          <a:xfrm rot="5400013" flipH="1" flipV="1">
            <a:off x="5941308" y="1643685"/>
            <a:ext cx="941920" cy="3194533"/>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6" name="ZoneTexte 9">
            <a:extLst>
              <a:ext uri="{FF2B5EF4-FFF2-40B4-BE49-F238E27FC236}">
                <a16:creationId xmlns:a16="http://schemas.microsoft.com/office/drawing/2014/main" id="{9B19D482-239C-49DB-9321-812BC11BB529}"/>
              </a:ext>
            </a:extLst>
          </p:cNvPr>
          <p:cNvSpPr txBox="1"/>
          <p:nvPr/>
        </p:nvSpPr>
        <p:spPr>
          <a:xfrm>
            <a:off x="5496748" y="3495711"/>
            <a:ext cx="4076453" cy="251372"/>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089">
                <a:solidFill>
                  <a:srgbClr val="000000"/>
                </a:solidFill>
                <a:latin typeface="Avenir Next LT Pro"/>
              </a:rPr>
              <a:t>Je clique sur FERMER</a:t>
            </a:r>
          </a:p>
        </p:txBody>
      </p:sp>
      <p:sp>
        <p:nvSpPr>
          <p:cNvPr id="7" name="Espace réservé du numéro de diapositive 6">
            <a:extLst>
              <a:ext uri="{FF2B5EF4-FFF2-40B4-BE49-F238E27FC236}">
                <a16:creationId xmlns:a16="http://schemas.microsoft.com/office/drawing/2014/main" id="{7FAC1CA7-ECC5-4FE9-AF3D-642E34A98EA2}"/>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047E5B2E-C4B4-4399-9FED-2AB6E7C979AE}" type="slidenum">
              <a:rPr sz="1633"/>
              <a:pPr algn="r" defTabSz="829544" hangingPunct="0">
                <a:defRPr sz="1800" b="0" i="0" u="none" strike="noStrike" kern="0" cap="none" spc="0" baseline="0">
                  <a:solidFill>
                    <a:srgbClr val="000000"/>
                  </a:solidFill>
                  <a:uFillTx/>
                </a:defRPr>
              </a:pPr>
              <a:t>57</a:t>
            </a:fld>
            <a:endParaRPr lang="fr-FR" sz="1270">
              <a:solidFill>
                <a:srgbClr val="000000"/>
              </a:solidFill>
              <a:latin typeface="Times New Roman" pitchFamily="18"/>
              <a:ea typeface="Arial Unicode MS" pitchFamily="2"/>
              <a:cs typeface="Tahoma" pitchFamily="2"/>
            </a:endParaRPr>
          </a:p>
        </p:txBody>
      </p:sp>
      <p:sp>
        <p:nvSpPr>
          <p:cNvPr id="8" name="Espace réservé du numéro de diapositive 7">
            <a:extLst>
              <a:ext uri="{FF2B5EF4-FFF2-40B4-BE49-F238E27FC236}">
                <a16:creationId xmlns:a16="http://schemas.microsoft.com/office/drawing/2014/main" id="{E4BEE43E-C187-4529-8A0C-40D1FD4E2EB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930429E4-9489-4674-B143-5164352C4AF7}" type="slidenum">
              <a:rPr sz="1633"/>
              <a:pPr algn="r" defTabSz="829544" hangingPunct="0">
                <a:defRPr sz="1800" b="0" i="0" u="none" strike="noStrike" kern="0" cap="none" spc="0" baseline="0">
                  <a:solidFill>
                    <a:srgbClr val="000000"/>
                  </a:solidFill>
                  <a:uFillTx/>
                </a:defRPr>
              </a:pPr>
              <a:t>57</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4591693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3">
            <a:extLst>
              <a:ext uri="{FF2B5EF4-FFF2-40B4-BE49-F238E27FC236}">
                <a16:creationId xmlns:a16="http://schemas.microsoft.com/office/drawing/2014/main" id="{82F38A23-6DCF-4A82-8D7A-4C660B22A101}"/>
              </a:ext>
            </a:extLst>
          </p:cNvPr>
          <p:cNvSpPr txBox="1"/>
          <p:nvPr/>
        </p:nvSpPr>
        <p:spPr>
          <a:xfrm>
            <a:off x="4404248" y="1618866"/>
            <a:ext cx="2792428" cy="2038143"/>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540" dirty="0">
                <a:solidFill>
                  <a:srgbClr val="00B050"/>
                </a:solidFill>
                <a:latin typeface="Avenir Next LT Pro"/>
                <a:cs typeface="Calibri"/>
              </a:rPr>
              <a:t>Même processus sur le téléphone. Servez-vous du dépliant reçu en  décembre  </a:t>
            </a:r>
          </a:p>
        </p:txBody>
      </p:sp>
      <p:sp>
        <p:nvSpPr>
          <p:cNvPr id="4" name="Espace réservé du numéro de diapositive 3">
            <a:extLst>
              <a:ext uri="{FF2B5EF4-FFF2-40B4-BE49-F238E27FC236}">
                <a16:creationId xmlns:a16="http://schemas.microsoft.com/office/drawing/2014/main" id="{368B55F8-7AE2-4C1C-9410-D6CF5ED17634}"/>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2DA48141-8176-4188-8603-36BD2CF5DB7E}" type="slidenum">
              <a:rPr sz="1633"/>
              <a:pPr algn="r" defTabSz="829544" hangingPunct="0">
                <a:defRPr sz="1800" b="0" i="0" u="none" strike="noStrike" kern="0" cap="none" spc="0" baseline="0">
                  <a:solidFill>
                    <a:srgbClr val="000000"/>
                  </a:solidFill>
                  <a:uFillTx/>
                </a:defRPr>
              </a:pPr>
              <a:t>58</a:t>
            </a:fld>
            <a:endParaRPr lang="fr-FR" sz="1270">
              <a:solidFill>
                <a:srgbClr val="000000"/>
              </a:solidFill>
              <a:latin typeface="Times New Roman" pitchFamily="18"/>
              <a:ea typeface="Arial Unicode MS" pitchFamily="2"/>
              <a:cs typeface="Tahoma" pitchFamily="2"/>
            </a:endParaRPr>
          </a:p>
        </p:txBody>
      </p:sp>
      <p:sp>
        <p:nvSpPr>
          <p:cNvPr id="5" name="Espace réservé du numéro de diapositive 4">
            <a:extLst>
              <a:ext uri="{FF2B5EF4-FFF2-40B4-BE49-F238E27FC236}">
                <a16:creationId xmlns:a16="http://schemas.microsoft.com/office/drawing/2014/main" id="{211B7971-D82C-4417-952D-2C31921ECEB3}"/>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EC9716FC-F50C-4F07-8F8C-12ACE0BC0853}" type="slidenum">
              <a:rPr sz="1633"/>
              <a:pPr algn="r" defTabSz="829544" hangingPunct="0">
                <a:defRPr sz="1800" b="0" i="0" u="none" strike="noStrike" kern="0" cap="none" spc="0" baseline="0">
                  <a:solidFill>
                    <a:srgbClr val="000000"/>
                  </a:solidFill>
                  <a:uFillTx/>
                </a:defRPr>
              </a:pPr>
              <a:t>58</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463281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0636FCBE-66C5-45AC-A401-A5D466B3A92F}"/>
              </a:ext>
            </a:extLst>
          </p:cNvPr>
          <p:cNvPicPr>
            <a:picLocks noChangeAspect="1"/>
          </p:cNvPicPr>
          <p:nvPr/>
        </p:nvPicPr>
        <p:blipFill>
          <a:blip r:embed="rId2"/>
          <a:stretch>
            <a:fillRect/>
          </a:stretch>
        </p:blipFill>
        <p:spPr>
          <a:xfrm>
            <a:off x="4029157" y="178424"/>
            <a:ext cx="4126606" cy="3794920"/>
          </a:xfrm>
          <a:prstGeom prst="rect">
            <a:avLst/>
          </a:prstGeom>
          <a:noFill/>
          <a:ln cap="flat">
            <a:noFill/>
          </a:ln>
        </p:spPr>
      </p:pic>
      <p:sp>
        <p:nvSpPr>
          <p:cNvPr id="3" name="ZoneTexte 2">
            <a:extLst>
              <a:ext uri="{FF2B5EF4-FFF2-40B4-BE49-F238E27FC236}">
                <a16:creationId xmlns:a16="http://schemas.microsoft.com/office/drawing/2014/main" id="{347C03AE-8657-4E3E-BF23-832546CF17F0}"/>
              </a:ext>
            </a:extLst>
          </p:cNvPr>
          <p:cNvSpPr txBox="1"/>
          <p:nvPr/>
        </p:nvSpPr>
        <p:spPr>
          <a:xfrm>
            <a:off x="4026672" y="5032567"/>
            <a:ext cx="5118539" cy="418790"/>
          </a:xfrm>
          <a:prstGeom prst="rect">
            <a:avLst/>
          </a:prstGeom>
          <a:noFill/>
          <a:ln cap="flat">
            <a:noFill/>
          </a:ln>
        </p:spPr>
        <p:txBody>
          <a:bodyPr vert="horz" wrap="square" lIns="82953" tIns="41476" rIns="82953" bIns="41476" anchor="t" anchorCtr="0" compatLnSpc="1">
            <a:spAutoFit/>
          </a:bodyPr>
          <a:lstStyle/>
          <a:p>
            <a:pPr marL="0" marR="0" lvl="0" indent="0" algn="l" defTabSz="829544"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fr-FR" sz="2177" b="0" i="0" u="none" strike="noStrike" kern="0" cap="none" spc="0" normalizeH="0" baseline="0" noProof="0" dirty="0">
                <a:ln>
                  <a:noFill/>
                </a:ln>
                <a:solidFill>
                  <a:srgbClr val="000000"/>
                </a:solidFill>
                <a:effectLst/>
                <a:uLnTx/>
                <a:uFillTx/>
                <a:latin typeface="Amasis MT Pro Black"/>
                <a:ea typeface="+mn-ea"/>
                <a:cs typeface="+mn-cs"/>
              </a:rPr>
              <a:t>Ajouter la photo d’un ayant droit</a:t>
            </a:r>
          </a:p>
        </p:txBody>
      </p:sp>
      <p:sp>
        <p:nvSpPr>
          <p:cNvPr id="4" name="Espace réservé du numéro de diapositive 3">
            <a:extLst>
              <a:ext uri="{FF2B5EF4-FFF2-40B4-BE49-F238E27FC236}">
                <a16:creationId xmlns:a16="http://schemas.microsoft.com/office/drawing/2014/main" id="{3FF5B83A-2EAE-4E73-A1A7-A04D18513289}"/>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marL="0" marR="0" lvl="0" indent="0" algn="r" defTabSz="829544" rtl="0" eaLnBrk="1" fontAlgn="auto" latinLnBrk="0" hangingPunct="0">
              <a:lnSpc>
                <a:spcPct val="100000"/>
              </a:lnSpc>
              <a:spcBef>
                <a:spcPts val="0"/>
              </a:spcBef>
              <a:spcAft>
                <a:spcPts val="0"/>
              </a:spcAft>
              <a:buClrTx/>
              <a:buSzTx/>
              <a:buFontTx/>
              <a:buNone/>
              <a:tabLst/>
              <a:defRPr sz="1800" b="0" i="0" u="none" strike="noStrike" kern="0" cap="none" spc="0" baseline="0">
                <a:solidFill>
                  <a:srgbClr val="000000"/>
                </a:solidFill>
                <a:uFillTx/>
              </a:defRPr>
            </a:pPr>
            <a:fld id="{8CC4CDB1-498F-4F18-BA38-943716A8E02A}" type="slidenum">
              <a:rPr kumimoji="0" sz="1633" b="0" i="0" u="none" strike="noStrike" kern="0" cap="none" spc="0" normalizeH="0" baseline="0" noProof="0">
                <a:ln>
                  <a:noFill/>
                </a:ln>
                <a:solidFill>
                  <a:srgbClr val="000000"/>
                </a:solidFill>
                <a:effectLst/>
                <a:uLnTx/>
                <a:uFillTx/>
                <a:latin typeface="Calibri" panose="020F0502020204030204"/>
                <a:ea typeface="+mn-ea"/>
                <a:cs typeface="+mn-cs"/>
              </a:rPr>
              <a:pPr marL="0" marR="0" lvl="0" indent="0" algn="r" defTabSz="829544" rtl="0" eaLnBrk="1" fontAlgn="auto" latinLnBrk="0" hangingPunct="0">
                <a:lnSpc>
                  <a:spcPct val="100000"/>
                </a:lnSpc>
                <a:spcBef>
                  <a:spcPts val="0"/>
                </a:spcBef>
                <a:spcAft>
                  <a:spcPts val="0"/>
                </a:spcAft>
                <a:buClrTx/>
                <a:buSzTx/>
                <a:buFontTx/>
                <a:buNone/>
                <a:tabLst/>
                <a:defRPr sz="1800" b="0" i="0" u="none" strike="noStrike" kern="0" cap="none" spc="0" baseline="0">
                  <a:solidFill>
                    <a:srgbClr val="000000"/>
                  </a:solidFill>
                  <a:uFillTx/>
                </a:defRPr>
              </a:pPr>
              <a:t>59</a:t>
            </a:fld>
            <a:endParaRPr kumimoji="0" lang="fr-FR" sz="1270" b="0" i="0" u="none" strike="noStrike" kern="0" cap="none" spc="0" normalizeH="0" baseline="0" noProof="0">
              <a:ln>
                <a:noFill/>
              </a:ln>
              <a:solidFill>
                <a:srgbClr val="000000"/>
              </a:solidFill>
              <a:effectLst/>
              <a:uLnTx/>
              <a:uFillTx/>
              <a:latin typeface="Times New Roman" pitchFamily="18"/>
              <a:ea typeface="Arial Unicode MS" pitchFamily="2"/>
              <a:cs typeface="Tahoma" pitchFamily="2"/>
            </a:endParaRPr>
          </a:p>
        </p:txBody>
      </p:sp>
      <p:sp>
        <p:nvSpPr>
          <p:cNvPr id="5" name="Espace réservé du numéro de diapositive 4">
            <a:extLst>
              <a:ext uri="{FF2B5EF4-FFF2-40B4-BE49-F238E27FC236}">
                <a16:creationId xmlns:a16="http://schemas.microsoft.com/office/drawing/2014/main" id="{7071C65E-95B4-4B1C-B824-AC8371F65978}"/>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marL="0" marR="0" lvl="0" indent="0" algn="r" defTabSz="829544" rtl="0" eaLnBrk="1" fontAlgn="auto" latinLnBrk="0" hangingPunct="0">
              <a:lnSpc>
                <a:spcPct val="100000"/>
              </a:lnSpc>
              <a:spcBef>
                <a:spcPts val="0"/>
              </a:spcBef>
              <a:spcAft>
                <a:spcPts val="0"/>
              </a:spcAft>
              <a:buClrTx/>
              <a:buSzTx/>
              <a:buFontTx/>
              <a:buNone/>
              <a:tabLst/>
              <a:defRPr sz="1800" b="0" i="0" u="none" strike="noStrike" kern="0" cap="none" spc="0" baseline="0">
                <a:solidFill>
                  <a:srgbClr val="000000"/>
                </a:solidFill>
                <a:uFillTx/>
              </a:defRPr>
            </a:pPr>
            <a:fld id="{A34B500A-EF01-46D2-B164-DB109AA0FCE2}" type="slidenum">
              <a:rPr kumimoji="0" sz="1633" b="0" i="0" u="none" strike="noStrike" kern="0" cap="none" spc="0" normalizeH="0" baseline="0" noProof="0">
                <a:ln>
                  <a:noFill/>
                </a:ln>
                <a:solidFill>
                  <a:srgbClr val="000000"/>
                </a:solidFill>
                <a:effectLst/>
                <a:uLnTx/>
                <a:uFillTx/>
                <a:latin typeface="Calibri" panose="020F0502020204030204"/>
                <a:ea typeface="+mn-ea"/>
                <a:cs typeface="+mn-cs"/>
              </a:rPr>
              <a:pPr marL="0" marR="0" lvl="0" indent="0" algn="r" defTabSz="829544" rtl="0" eaLnBrk="1" fontAlgn="auto" latinLnBrk="0" hangingPunct="0">
                <a:lnSpc>
                  <a:spcPct val="100000"/>
                </a:lnSpc>
                <a:spcBef>
                  <a:spcPts val="0"/>
                </a:spcBef>
                <a:spcAft>
                  <a:spcPts val="0"/>
                </a:spcAft>
                <a:buClrTx/>
                <a:buSzTx/>
                <a:buFontTx/>
                <a:buNone/>
                <a:tabLst/>
                <a:defRPr sz="1800" b="0" i="0" u="none" strike="noStrike" kern="0" cap="none" spc="0" baseline="0">
                  <a:solidFill>
                    <a:srgbClr val="000000"/>
                  </a:solidFill>
                  <a:uFillTx/>
                </a:defRPr>
              </a:pPr>
              <a:t>59</a:t>
            </a:fld>
            <a:endParaRPr kumimoji="0" lang="fr-FR" sz="1270" b="0" i="0" u="none" strike="noStrike" kern="0" cap="none" spc="0" normalizeH="0" baseline="0" noProof="0">
              <a:ln>
                <a:noFill/>
              </a:ln>
              <a:solidFill>
                <a:srgbClr val="000000"/>
              </a:solidFill>
              <a:effectLst/>
              <a:uLnTx/>
              <a:uFillTx/>
              <a:latin typeface="Times New Roman" pitchFamily="18"/>
              <a:ea typeface="Arial Unicode MS" pitchFamily="2"/>
              <a:cs typeface="Tahoma" pitchFamily="2"/>
            </a:endParaRPr>
          </a:p>
        </p:txBody>
      </p:sp>
    </p:spTree>
    <p:extLst>
      <p:ext uri="{BB962C8B-B14F-4D97-AF65-F5344CB8AC3E}">
        <p14:creationId xmlns:p14="http://schemas.microsoft.com/office/powerpoint/2010/main" val="1156932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1">
            <a:extLst>
              <a:ext uri="{FF2B5EF4-FFF2-40B4-BE49-F238E27FC236}">
                <a16:creationId xmlns:a16="http://schemas.microsoft.com/office/drawing/2014/main" id="{3C274F84-CA0A-4265-9C68-266E5D4A1FB6}"/>
              </a:ext>
            </a:extLst>
          </p:cNvPr>
          <p:cNvSpPr txBox="1"/>
          <p:nvPr/>
        </p:nvSpPr>
        <p:spPr>
          <a:xfrm>
            <a:off x="608716" y="2444721"/>
            <a:ext cx="11348349" cy="4443674"/>
          </a:xfrm>
          <a:prstGeom prst="rect">
            <a:avLst/>
          </a:prstGeom>
          <a:noFill/>
          <a:ln cap="flat">
            <a:noFill/>
          </a:ln>
        </p:spPr>
        <p:txBody>
          <a:bodyPr vert="horz" wrap="square" lIns="82953" tIns="41476" rIns="82953" bIns="41476" anchor="t" anchorCtr="0" compatLnSpc="1">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44">
              <a:lnSpc>
                <a:spcPct val="200000"/>
              </a:lnSpc>
              <a:defRPr sz="1800" b="0" i="0" u="none" strike="noStrike" kern="0" cap="none" spc="0" baseline="0">
                <a:solidFill>
                  <a:srgbClr val="000000"/>
                </a:solidFill>
                <a:uFillTx/>
              </a:defRPr>
            </a:pPr>
            <a:r>
              <a:rPr lang="fr-FR" sz="2400" b="1" dirty="0">
                <a:solidFill>
                  <a:srgbClr val="00B0F0"/>
                </a:solidFill>
                <a:highlight>
                  <a:srgbClr val="FFFF00"/>
                </a:highlight>
                <a:latin typeface="Avenir Next LT Pro"/>
                <a:ea typeface="Verdana"/>
              </a:rPr>
              <a:t>LE CALENDRIER DE LA DÉMATÉRIALISATION</a:t>
            </a:r>
            <a:endParaRPr lang="fr-FR" sz="2400">
              <a:solidFill>
                <a:srgbClr val="00B0F0"/>
              </a:solidFill>
              <a:highlight>
                <a:srgbClr val="FFFF00"/>
              </a:highlight>
              <a:latin typeface="Avenir Next LT Pro"/>
              <a:ea typeface="Verdana"/>
            </a:endParaRPr>
          </a:p>
          <a:p>
            <a:pPr algn="ctr" defTabSz="829544">
              <a:defRPr sz="1800" b="0" i="0" u="none" strike="noStrike" kern="0" cap="none" spc="0" baseline="0">
                <a:solidFill>
                  <a:srgbClr val="000000"/>
                </a:solidFill>
                <a:uFillTx/>
              </a:defRPr>
            </a:pPr>
            <a:endParaRPr lang="fr-FR" sz="2400" b="1" u="sng" dirty="0">
              <a:solidFill>
                <a:srgbClr val="C00000"/>
              </a:solidFill>
              <a:latin typeface="Avenir Next LT Pro"/>
              <a:ea typeface="Verdana"/>
            </a:endParaRPr>
          </a:p>
          <a:p>
            <a:pPr algn="ctr" defTabSz="829544">
              <a:defRPr sz="1800" b="0" i="0" u="none" strike="noStrike" kern="0" cap="none" spc="0" baseline="0">
                <a:solidFill>
                  <a:srgbClr val="000000"/>
                </a:solidFill>
                <a:uFillTx/>
              </a:defRPr>
            </a:pPr>
            <a:r>
              <a:rPr lang="fr-FR" sz="2400" b="1" u="sng" dirty="0">
                <a:solidFill>
                  <a:srgbClr val="C00000"/>
                </a:solidFill>
                <a:latin typeface="Avenir Next LT Pro"/>
                <a:ea typeface="Verdana"/>
              </a:rPr>
              <a:t>Pour les familles de retraités</a:t>
            </a:r>
            <a:r>
              <a:rPr lang="fr-FR" sz="2400" b="1" dirty="0">
                <a:solidFill>
                  <a:srgbClr val="C00000"/>
                </a:solidFill>
                <a:latin typeface="Avenir Next LT Pro"/>
                <a:ea typeface="Verdana"/>
              </a:rPr>
              <a:t>, nos ayant-droit,</a:t>
            </a:r>
            <a:endParaRPr lang="fr-FR" sz="2400" dirty="0">
              <a:solidFill>
                <a:srgbClr val="C00000"/>
              </a:solidFill>
              <a:latin typeface="Avenir Next LT Pro"/>
              <a:ea typeface="+mn-lt"/>
              <a:cs typeface="+mn-lt"/>
            </a:endParaRPr>
          </a:p>
          <a:p>
            <a:pPr algn="ctr" defTabSz="829544">
              <a:lnSpc>
                <a:spcPct val="200000"/>
              </a:lnSpc>
              <a:defRPr sz="1800" b="0" i="0" u="none" strike="noStrike" kern="0" cap="none" spc="0" baseline="0">
                <a:solidFill>
                  <a:srgbClr val="000000"/>
                </a:solidFill>
                <a:uFillTx/>
              </a:defRPr>
            </a:pPr>
            <a:r>
              <a:rPr lang="fr-FR" sz="2400" b="1" dirty="0">
                <a:solidFill>
                  <a:srgbClr val="C00000"/>
                </a:solidFill>
                <a:latin typeface="Avenir Next LT Pro"/>
                <a:ea typeface="Verdana"/>
              </a:rPr>
              <a:t>les fichets papier des années antérieures à 2022 </a:t>
            </a:r>
            <a:endParaRPr lang="fr-FR" sz="2400">
              <a:solidFill>
                <a:srgbClr val="C00000"/>
              </a:solidFill>
              <a:latin typeface="Avenir Next LT Pro"/>
              <a:ea typeface="Verdana"/>
              <a:cs typeface="Calibri" panose="020F0502020204030204"/>
            </a:endParaRPr>
          </a:p>
          <a:p>
            <a:pPr algn="ctr" defTabSz="829544">
              <a:lnSpc>
                <a:spcPct val="200000"/>
              </a:lnSpc>
              <a:defRPr sz="1800" b="0" i="0" u="none" strike="noStrike" kern="0" cap="none" spc="0" baseline="0">
                <a:solidFill>
                  <a:srgbClr val="000000"/>
                </a:solidFill>
                <a:uFillTx/>
              </a:defRPr>
            </a:pPr>
            <a:r>
              <a:rPr lang="fr-FR" sz="2400" b="1" dirty="0">
                <a:solidFill>
                  <a:srgbClr val="C00000"/>
                </a:solidFill>
                <a:latin typeface="Avenir Next LT Pro"/>
                <a:ea typeface="Verdana"/>
              </a:rPr>
              <a:t>seront acceptés </a:t>
            </a:r>
            <a:r>
              <a:rPr lang="fr-FR" sz="2400" b="1" u="sng" dirty="0">
                <a:solidFill>
                  <a:srgbClr val="C00000"/>
                </a:solidFill>
                <a:latin typeface="Avenir Next LT Pro"/>
                <a:ea typeface="Verdana"/>
              </a:rPr>
              <a:t>jusqu’au 31 décembre 2023 </a:t>
            </a:r>
            <a:endParaRPr lang="fr-FR" sz="2400" u="sng">
              <a:solidFill>
                <a:srgbClr val="C00000"/>
              </a:solidFill>
              <a:latin typeface="Avenir Next LT Pro"/>
              <a:cs typeface="Calibri" panose="020F0502020204030204"/>
            </a:endParaRPr>
          </a:p>
          <a:p>
            <a:pPr algn="ctr" defTabSz="829544">
              <a:lnSpc>
                <a:spcPct val="200000"/>
              </a:lnSpc>
              <a:defRPr sz="1800" b="0" i="0" u="none" strike="noStrike" kern="0" cap="none" spc="0" baseline="0">
                <a:solidFill>
                  <a:srgbClr val="000000"/>
                </a:solidFill>
                <a:uFillTx/>
              </a:defRPr>
            </a:pPr>
            <a:endParaRPr lang="fr-FR" sz="1600" kern="0" dirty="0">
              <a:solidFill>
                <a:srgbClr val="000000"/>
              </a:solidFill>
              <a:latin typeface="Avenir Next LT Pro"/>
              <a:ea typeface="Verdana"/>
              <a:cs typeface="Calibri"/>
            </a:endParaRPr>
          </a:p>
          <a:p>
            <a:pPr algn="ctr" defTabSz="829544">
              <a:lnSpc>
                <a:spcPct val="200000"/>
              </a:lnSpc>
              <a:defRPr sz="1800" b="0" i="0" u="none" strike="noStrike" kern="0" cap="none" spc="0" baseline="0">
                <a:solidFill>
                  <a:srgbClr val="000000"/>
                </a:solidFill>
                <a:uFillTx/>
              </a:defRPr>
            </a:pPr>
            <a:r>
              <a:rPr lang="fr-FR" sz="1600" kern="0" dirty="0">
                <a:solidFill>
                  <a:srgbClr val="000000"/>
                </a:solidFill>
                <a:latin typeface="Avenir Next LT Pro"/>
                <a:ea typeface="Verdana"/>
                <a:cs typeface="Calibri"/>
              </a:rPr>
              <a:t>Jusqu’au 31 décembre 2022 pour les salariés actifs et leurs familles.</a:t>
            </a:r>
            <a:endParaRPr lang="fr-FR" dirty="0">
              <a:latin typeface="Avenir Next LT Pro"/>
            </a:endParaRPr>
          </a:p>
          <a:p>
            <a:pPr defTabSz="829544">
              <a:lnSpc>
                <a:spcPct val="200000"/>
              </a:lnSpc>
              <a:defRPr sz="1800" b="0" i="0" u="none" strike="noStrike" kern="0" cap="none" spc="0" baseline="0">
                <a:solidFill>
                  <a:srgbClr val="000000"/>
                </a:solidFill>
                <a:uFillTx/>
              </a:defRPr>
            </a:pPr>
            <a:endParaRPr lang="fr-FR" sz="1633" kern="0">
              <a:solidFill>
                <a:srgbClr val="000000"/>
              </a:solidFill>
              <a:latin typeface="Verdana"/>
              <a:ea typeface="Verdana"/>
              <a:cs typeface="Calibri"/>
            </a:endParaRPr>
          </a:p>
        </p:txBody>
      </p:sp>
      <p:sp>
        <p:nvSpPr>
          <p:cNvPr id="7" name="ZoneTexte 6">
            <a:extLst>
              <a:ext uri="{FF2B5EF4-FFF2-40B4-BE49-F238E27FC236}">
                <a16:creationId xmlns:a16="http://schemas.microsoft.com/office/drawing/2014/main" id="{A3DC2598-5751-47EF-B2E9-2B67781CDE7B}"/>
              </a:ext>
            </a:extLst>
          </p:cNvPr>
          <p:cNvSpPr txBox="1"/>
          <p:nvPr/>
        </p:nvSpPr>
        <p:spPr>
          <a:xfrm>
            <a:off x="4607135" y="244663"/>
            <a:ext cx="6646126"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600" u="sng" dirty="0">
                <a:solidFill>
                  <a:srgbClr val="00B0F0"/>
                </a:solidFill>
                <a:latin typeface="Avenir Next LT Pro"/>
              </a:rPr>
              <a:t>Notre message</a:t>
            </a:r>
            <a:r>
              <a:rPr lang="fr-FR" sz="3600" dirty="0">
                <a:solidFill>
                  <a:srgbClr val="00B0F0"/>
                </a:solidFill>
                <a:latin typeface="Avenir Next LT Pro"/>
              </a:rPr>
              <a:t> :</a:t>
            </a:r>
          </a:p>
          <a:p>
            <a:r>
              <a:rPr lang="fr-FR" sz="3600" dirty="0">
                <a:solidFill>
                  <a:srgbClr val="00B0F0"/>
                </a:solidFill>
                <a:latin typeface="Avenir Next LT Pro"/>
                <a:cs typeface="Calibri"/>
              </a:rPr>
              <a:t>           Restons cool !</a:t>
            </a:r>
          </a:p>
          <a:p>
            <a:r>
              <a:rPr lang="fr-FR" sz="3600" dirty="0">
                <a:solidFill>
                  <a:srgbClr val="00B0F0"/>
                </a:solidFill>
                <a:latin typeface="Avenir Next LT Pro"/>
                <a:cs typeface="Calibri"/>
              </a:rPr>
              <a:t>                   On a du temps !</a:t>
            </a:r>
          </a:p>
        </p:txBody>
      </p:sp>
      <p:sp>
        <p:nvSpPr>
          <p:cNvPr id="8" name="Flèche : droite 7">
            <a:extLst>
              <a:ext uri="{FF2B5EF4-FFF2-40B4-BE49-F238E27FC236}">
                <a16:creationId xmlns:a16="http://schemas.microsoft.com/office/drawing/2014/main" id="{33A9C908-3192-4B51-BF43-5DB634D4A15D}"/>
              </a:ext>
            </a:extLst>
          </p:cNvPr>
          <p:cNvSpPr/>
          <p:nvPr/>
        </p:nvSpPr>
        <p:spPr>
          <a:xfrm>
            <a:off x="4604679" y="1032274"/>
            <a:ext cx="975731" cy="288073"/>
          </a:xfrm>
          <a:prstGeom prst="rightArrow">
            <a:avLst/>
          </a:prstGeom>
          <a:solidFill>
            <a:srgbClr val="FF00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Flèche : droite 9">
            <a:extLst>
              <a:ext uri="{FF2B5EF4-FFF2-40B4-BE49-F238E27FC236}">
                <a16:creationId xmlns:a16="http://schemas.microsoft.com/office/drawing/2014/main" id="{5CD55936-3BEB-46EC-9EA8-FC46B2A284C9}"/>
              </a:ext>
            </a:extLst>
          </p:cNvPr>
          <p:cNvSpPr/>
          <p:nvPr/>
        </p:nvSpPr>
        <p:spPr>
          <a:xfrm>
            <a:off x="5478855" y="1544920"/>
            <a:ext cx="975731" cy="288073"/>
          </a:xfrm>
          <a:prstGeom prst="rightArrow">
            <a:avLst/>
          </a:prstGeom>
          <a:solidFill>
            <a:srgbClr val="FF00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DF08398F-1DA6-4E51-B43F-CAC5F6DEB8BB}"/>
              </a:ext>
            </a:extLst>
          </p:cNvPr>
          <p:cNvSpPr txBox="1"/>
          <p:nvPr/>
        </p:nvSpPr>
        <p:spPr>
          <a:xfrm>
            <a:off x="1144394" y="958541"/>
            <a:ext cx="2743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dirty="0">
                <a:solidFill>
                  <a:srgbClr val="FFFFFF"/>
                </a:solidFill>
                <a:latin typeface="Forte"/>
              </a:rPr>
              <a:t>RELAX !</a:t>
            </a:r>
            <a:endParaRPr lang="fr-FR" sz="2800" dirty="0">
              <a:solidFill>
                <a:srgbClr val="FFFFFF"/>
              </a:solidFill>
              <a:latin typeface="Forte"/>
              <a:cs typeface="Calibri"/>
            </a:endParaRPr>
          </a:p>
        </p:txBody>
      </p:sp>
      <p:pic>
        <p:nvPicPr>
          <p:cNvPr id="2" name="Image 2">
            <a:extLst>
              <a:ext uri="{FF2B5EF4-FFF2-40B4-BE49-F238E27FC236}">
                <a16:creationId xmlns:a16="http://schemas.microsoft.com/office/drawing/2014/main" id="{04ED7E4D-6A16-42C6-85AE-3BD128E863AA}"/>
              </a:ext>
            </a:extLst>
          </p:cNvPr>
          <p:cNvPicPr>
            <a:picLocks noChangeAspect="1"/>
          </p:cNvPicPr>
          <p:nvPr/>
        </p:nvPicPr>
        <p:blipFill>
          <a:blip r:embed="rId2"/>
          <a:stretch>
            <a:fillRect/>
          </a:stretch>
        </p:blipFill>
        <p:spPr>
          <a:xfrm>
            <a:off x="534307" y="526823"/>
            <a:ext cx="2705100" cy="1685925"/>
          </a:xfrm>
          <a:prstGeom prst="rect">
            <a:avLst/>
          </a:prstGeom>
        </p:spPr>
      </p:pic>
    </p:spTree>
    <p:extLst>
      <p:ext uri="{BB962C8B-B14F-4D97-AF65-F5344CB8AC3E}">
        <p14:creationId xmlns:p14="http://schemas.microsoft.com/office/powerpoint/2010/main" val="4277423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B5BDFF89-3D4D-483C-80B9-AE9AFED69F88}"/>
              </a:ext>
            </a:extLst>
          </p:cNvPr>
          <p:cNvSpPr txBox="1"/>
          <p:nvPr/>
        </p:nvSpPr>
        <p:spPr>
          <a:xfrm>
            <a:off x="2965525" y="1344705"/>
            <a:ext cx="6060142" cy="3693319"/>
          </a:xfrm>
          <a:prstGeom prst="rect">
            <a:avLst/>
          </a:prstGeom>
          <a:solidFill>
            <a:srgbClr val="FFFF00"/>
          </a:solidFill>
        </p:spPr>
        <p:txBody>
          <a:bodyPr wrap="square" rtlCol="0">
            <a:spAutoFit/>
          </a:bodyPr>
          <a:lstStyle/>
          <a:p>
            <a:r>
              <a:rPr lang="fr-FR" b="1" dirty="0"/>
              <a:t>Préalable :</a:t>
            </a:r>
          </a:p>
          <a:p>
            <a:endParaRPr lang="fr-FR" dirty="0"/>
          </a:p>
          <a:p>
            <a:r>
              <a:rPr lang="fr-FR" dirty="0"/>
              <a:t>Préparez une photo de votre ayant droit au format JPG ou PNG (5 Mo max)</a:t>
            </a:r>
          </a:p>
          <a:p>
            <a:endParaRPr lang="fr-FR" dirty="0"/>
          </a:p>
          <a:p>
            <a:pPr marL="285750" indent="-285750">
              <a:buFontTx/>
              <a:buChar char="-"/>
            </a:pPr>
            <a:r>
              <a:rPr lang="fr-FR" dirty="0"/>
              <a:t>Soit en numérisant une photo d’identité</a:t>
            </a:r>
          </a:p>
          <a:p>
            <a:pPr marL="285750" indent="-285750">
              <a:buFontTx/>
              <a:buChar char="-"/>
            </a:pPr>
            <a:r>
              <a:rPr lang="fr-FR" dirty="0"/>
              <a:t>Soit en prenant un selfie ou une photo en respectant les consignes sur les photos d’identité (tête nue, sans foulard, pas de lunettes de soleil, le flash ne doit pas se refléter dans les verres de lunettes ordinaires).</a:t>
            </a:r>
          </a:p>
          <a:p>
            <a:pPr marL="285750" indent="-285750">
              <a:buFontTx/>
              <a:buChar char="-"/>
            </a:pPr>
            <a:endParaRPr lang="fr-FR" dirty="0"/>
          </a:p>
          <a:p>
            <a:r>
              <a:rPr lang="fr-FR" dirty="0"/>
              <a:t>Placez cette photo dans votre dossier images de l’ordinateur ou galerie du smartphone</a:t>
            </a:r>
          </a:p>
        </p:txBody>
      </p:sp>
    </p:spTree>
    <p:extLst>
      <p:ext uri="{BB962C8B-B14F-4D97-AF65-F5344CB8AC3E}">
        <p14:creationId xmlns:p14="http://schemas.microsoft.com/office/powerpoint/2010/main" val="36416152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639FC8FE-65DA-0838-8D96-FFD230A45801}"/>
              </a:ext>
            </a:extLst>
          </p:cNvPr>
          <p:cNvPicPr>
            <a:picLocks noChangeAspect="1"/>
          </p:cNvPicPr>
          <p:nvPr/>
        </p:nvPicPr>
        <p:blipFill>
          <a:blip r:embed="rId2"/>
          <a:stretch>
            <a:fillRect/>
          </a:stretch>
        </p:blipFill>
        <p:spPr>
          <a:xfrm>
            <a:off x="2635988" y="0"/>
            <a:ext cx="6920023" cy="6858000"/>
          </a:xfrm>
          <a:prstGeom prst="rect">
            <a:avLst/>
          </a:prstGeom>
        </p:spPr>
      </p:pic>
      <p:sp>
        <p:nvSpPr>
          <p:cNvPr id="4" name="Flèche : droite 3">
            <a:extLst>
              <a:ext uri="{FF2B5EF4-FFF2-40B4-BE49-F238E27FC236}">
                <a16:creationId xmlns:a16="http://schemas.microsoft.com/office/drawing/2014/main" id="{D1005704-7ED8-DF0F-D9A7-5B8A84DEE2A0}"/>
              </a:ext>
            </a:extLst>
          </p:cNvPr>
          <p:cNvSpPr/>
          <p:nvPr/>
        </p:nvSpPr>
        <p:spPr>
          <a:xfrm rot="12502349">
            <a:off x="9032153" y="689137"/>
            <a:ext cx="2082800" cy="553978"/>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59B4AE8F-84DE-0A1B-2966-8722634E9C99}"/>
              </a:ext>
            </a:extLst>
          </p:cNvPr>
          <p:cNvSpPr txBox="1"/>
          <p:nvPr/>
        </p:nvSpPr>
        <p:spPr>
          <a:xfrm>
            <a:off x="9556011" y="1747586"/>
            <a:ext cx="2413225" cy="369332"/>
          </a:xfrm>
          <a:prstGeom prst="rect">
            <a:avLst/>
          </a:prstGeom>
          <a:solidFill>
            <a:srgbClr val="FFC000"/>
          </a:solidFill>
        </p:spPr>
        <p:txBody>
          <a:bodyPr wrap="none" rtlCol="0">
            <a:spAutoFit/>
          </a:bodyPr>
          <a:lstStyle/>
          <a:p>
            <a:r>
              <a:rPr lang="fr-FR" dirty="0"/>
              <a:t>1- Consulter le message</a:t>
            </a:r>
          </a:p>
        </p:txBody>
      </p:sp>
    </p:spTree>
    <p:extLst>
      <p:ext uri="{BB962C8B-B14F-4D97-AF65-F5344CB8AC3E}">
        <p14:creationId xmlns:p14="http://schemas.microsoft.com/office/powerpoint/2010/main" val="13220115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2CD1345E-BB03-0C6C-7173-64AEC19BF2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547687"/>
            <a:ext cx="9753600" cy="5762625"/>
          </a:xfrm>
          <a:prstGeom prst="rect">
            <a:avLst/>
          </a:prstGeom>
        </p:spPr>
      </p:pic>
      <p:sp>
        <p:nvSpPr>
          <p:cNvPr id="4" name="Rectangle 3">
            <a:extLst>
              <a:ext uri="{FF2B5EF4-FFF2-40B4-BE49-F238E27FC236}">
                <a16:creationId xmlns:a16="http://schemas.microsoft.com/office/drawing/2014/main" id="{2EFB99F6-C57D-8796-F4AF-1449A2E5F825}"/>
              </a:ext>
            </a:extLst>
          </p:cNvPr>
          <p:cNvSpPr/>
          <p:nvPr/>
        </p:nvSpPr>
        <p:spPr>
          <a:xfrm>
            <a:off x="4538133" y="1845733"/>
            <a:ext cx="5892800" cy="1320800"/>
          </a:xfrm>
          <a:prstGeom prst="rect">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0356128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639FC8FE-65DA-0838-8D96-FFD230A45801}"/>
              </a:ext>
            </a:extLst>
          </p:cNvPr>
          <p:cNvPicPr>
            <a:picLocks noChangeAspect="1"/>
          </p:cNvPicPr>
          <p:nvPr/>
        </p:nvPicPr>
        <p:blipFill>
          <a:blip r:embed="rId2"/>
          <a:stretch>
            <a:fillRect/>
          </a:stretch>
        </p:blipFill>
        <p:spPr>
          <a:xfrm>
            <a:off x="2635988" y="0"/>
            <a:ext cx="6920023" cy="6858000"/>
          </a:xfrm>
          <a:prstGeom prst="rect">
            <a:avLst/>
          </a:prstGeom>
        </p:spPr>
      </p:pic>
      <p:sp>
        <p:nvSpPr>
          <p:cNvPr id="3" name="Flèche : droite 2">
            <a:extLst>
              <a:ext uri="{FF2B5EF4-FFF2-40B4-BE49-F238E27FC236}">
                <a16:creationId xmlns:a16="http://schemas.microsoft.com/office/drawing/2014/main" id="{9400A9E0-76DF-592C-B06D-DF590D7EBFC7}"/>
              </a:ext>
            </a:extLst>
          </p:cNvPr>
          <p:cNvSpPr/>
          <p:nvPr/>
        </p:nvSpPr>
        <p:spPr>
          <a:xfrm>
            <a:off x="908223" y="2453270"/>
            <a:ext cx="1727766" cy="557561"/>
          </a:xfrm>
          <a:prstGeom prst="rightArrow">
            <a:avLst/>
          </a:prstGeom>
          <a:solidFill>
            <a:srgbClr val="FFC0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dirty="0">
              <a:ln w="12700">
                <a:solidFill>
                  <a:srgbClr val="4472C4"/>
                </a:solidFill>
                <a:prstDash val="solid"/>
              </a:ln>
              <a:pattFill prst="pct50">
                <a:fgClr>
                  <a:srgbClr val="4472C4"/>
                </a:fgClr>
                <a:bgClr>
                  <a:srgbClr val="4472C4">
                    <a:lumMod val="20000"/>
                    <a:lumOff val="80000"/>
                  </a:srgbClr>
                </a:bgClr>
              </a:pattFill>
              <a:effectLst>
                <a:outerShdw dist="38100" dir="2640000" algn="bl" rotWithShape="0">
                  <a:srgbClr val="4472C4"/>
                </a:outerShdw>
              </a:effectLst>
              <a:uLnTx/>
              <a:uFillTx/>
              <a:latin typeface="Calibri" panose="020F0502020204030204"/>
              <a:ea typeface="+mn-ea"/>
              <a:cs typeface="+mn-cs"/>
            </a:endParaRPr>
          </a:p>
        </p:txBody>
      </p:sp>
      <p:sp>
        <p:nvSpPr>
          <p:cNvPr id="5" name="ZoneTexte 4">
            <a:extLst>
              <a:ext uri="{FF2B5EF4-FFF2-40B4-BE49-F238E27FC236}">
                <a16:creationId xmlns:a16="http://schemas.microsoft.com/office/drawing/2014/main" id="{C4EF6F99-766A-9AA6-BDBB-1AEF3C74C6D9}"/>
              </a:ext>
            </a:extLst>
          </p:cNvPr>
          <p:cNvSpPr txBox="1"/>
          <p:nvPr/>
        </p:nvSpPr>
        <p:spPr>
          <a:xfrm>
            <a:off x="908222" y="2547384"/>
            <a:ext cx="1565471"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w="12700">
                  <a:noFill/>
                  <a:prstDash val="solid"/>
                </a:ln>
                <a:solidFill>
                  <a:prstClr val="black"/>
                </a:solidFill>
                <a:effectLst/>
                <a:uLnTx/>
                <a:uFillTx/>
                <a:latin typeface="Calibri" panose="020F0502020204030204"/>
                <a:ea typeface="+mn-ea"/>
                <a:cs typeface="+mn-cs"/>
              </a:rPr>
              <a:t>Sélectionner</a:t>
            </a:r>
          </a:p>
        </p:txBody>
      </p:sp>
    </p:spTree>
    <p:extLst>
      <p:ext uri="{BB962C8B-B14F-4D97-AF65-F5344CB8AC3E}">
        <p14:creationId xmlns:p14="http://schemas.microsoft.com/office/powerpoint/2010/main" val="317218507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8C4FE9C2-07C7-06C6-6773-C136B65B39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8387" y="414337"/>
            <a:ext cx="7515225" cy="6029325"/>
          </a:xfrm>
          <a:prstGeom prst="rect">
            <a:avLst/>
          </a:prstGeom>
        </p:spPr>
      </p:pic>
      <p:sp>
        <p:nvSpPr>
          <p:cNvPr id="5" name="Flèche : droite 4">
            <a:extLst>
              <a:ext uri="{FF2B5EF4-FFF2-40B4-BE49-F238E27FC236}">
                <a16:creationId xmlns:a16="http://schemas.microsoft.com/office/drawing/2014/main" id="{09C1D042-9859-151E-366D-E2A560A624F2}"/>
              </a:ext>
            </a:extLst>
          </p:cNvPr>
          <p:cNvSpPr/>
          <p:nvPr/>
        </p:nvSpPr>
        <p:spPr>
          <a:xfrm rot="10800000">
            <a:off x="9529490" y="5531005"/>
            <a:ext cx="1750741" cy="54641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rot lat="0" lon="300000" rev="10799999"/>
              </a:camera>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Sélectionner</a:t>
            </a:r>
          </a:p>
        </p:txBody>
      </p:sp>
    </p:spTree>
    <p:extLst>
      <p:ext uri="{BB962C8B-B14F-4D97-AF65-F5344CB8AC3E}">
        <p14:creationId xmlns:p14="http://schemas.microsoft.com/office/powerpoint/2010/main" val="19463448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25028AFB-FD7E-9B4A-0AF1-53F690C444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3150" y="323850"/>
            <a:ext cx="7505700" cy="6210300"/>
          </a:xfrm>
          <a:prstGeom prst="rect">
            <a:avLst/>
          </a:prstGeom>
        </p:spPr>
      </p:pic>
      <p:sp>
        <p:nvSpPr>
          <p:cNvPr id="4" name="Flèche : droite 3">
            <a:extLst>
              <a:ext uri="{FF2B5EF4-FFF2-40B4-BE49-F238E27FC236}">
                <a16:creationId xmlns:a16="http://schemas.microsoft.com/office/drawing/2014/main" id="{05C8525B-85AF-B463-8698-3818F286345D}"/>
              </a:ext>
            </a:extLst>
          </p:cNvPr>
          <p:cNvSpPr/>
          <p:nvPr/>
        </p:nvSpPr>
        <p:spPr>
          <a:xfrm rot="10800000">
            <a:off x="8631044" y="4549698"/>
            <a:ext cx="2341756" cy="557561"/>
          </a:xfrm>
          <a:prstGeom prst="rightArrow">
            <a:avLst/>
          </a:prstGeom>
          <a:solidFill>
            <a:srgbClr val="FFC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ZoneTexte 6">
            <a:extLst>
              <a:ext uri="{FF2B5EF4-FFF2-40B4-BE49-F238E27FC236}">
                <a16:creationId xmlns:a16="http://schemas.microsoft.com/office/drawing/2014/main" id="{EEA8D2F6-6B60-CBA8-3250-E45C691C36B1}"/>
              </a:ext>
            </a:extLst>
          </p:cNvPr>
          <p:cNvSpPr txBox="1"/>
          <p:nvPr/>
        </p:nvSpPr>
        <p:spPr>
          <a:xfrm>
            <a:off x="8821777" y="1583474"/>
            <a:ext cx="3178097" cy="2585323"/>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Respectez les consignes puis </a:t>
            </a:r>
            <a:r>
              <a:rPr kumimoji="0" lang="fr-FR" sz="1800" b="0" i="0" u="none" strike="noStrike" kern="1200" cap="none" spc="0" normalizeH="0" baseline="0" noProof="0">
                <a:ln>
                  <a:noFill/>
                </a:ln>
                <a:solidFill>
                  <a:prstClr val="black"/>
                </a:solidFill>
                <a:effectLst/>
                <a:uLnTx/>
                <a:uFillTx/>
                <a:latin typeface="Calibri" panose="020F0502020204030204"/>
                <a:ea typeface="+mn-ea"/>
                <a:cs typeface="+mn-cs"/>
              </a:rPr>
              <a:t>cliquez sur Fermer</a:t>
            </a: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vous pouvez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sélectionner une photo d’identité préalablement scannée dans votre dossier image,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soit une photo prise avec votre smartphone.</a:t>
            </a:r>
          </a:p>
        </p:txBody>
      </p:sp>
    </p:spTree>
    <p:extLst>
      <p:ext uri="{BB962C8B-B14F-4D97-AF65-F5344CB8AC3E}">
        <p14:creationId xmlns:p14="http://schemas.microsoft.com/office/powerpoint/2010/main" val="9630808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C85DD3D-76C0-24BD-9434-BE30C86920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9812" y="447675"/>
            <a:ext cx="7572375" cy="5962650"/>
          </a:xfrm>
          <a:prstGeom prst="rect">
            <a:avLst/>
          </a:prstGeom>
        </p:spPr>
      </p:pic>
      <p:sp>
        <p:nvSpPr>
          <p:cNvPr id="4" name="Flèche : droite 3">
            <a:extLst>
              <a:ext uri="{FF2B5EF4-FFF2-40B4-BE49-F238E27FC236}">
                <a16:creationId xmlns:a16="http://schemas.microsoft.com/office/drawing/2014/main" id="{0DF84ADA-0E6F-A80C-1B51-0DE806BC94E4}"/>
              </a:ext>
            </a:extLst>
          </p:cNvPr>
          <p:cNvSpPr/>
          <p:nvPr/>
        </p:nvSpPr>
        <p:spPr>
          <a:xfrm rot="10800000">
            <a:off x="7393259" y="1817649"/>
            <a:ext cx="2308302" cy="546410"/>
          </a:xfrm>
          <a:prstGeom prst="rightArrow">
            <a:avLst/>
          </a:prstGeom>
          <a:scene3d>
            <a:camera prst="orthographicFront">
              <a:rot lat="0" lon="0" rev="0"/>
            </a:camera>
            <a:lightRig rig="threePt" dir="t"/>
          </a:scene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33455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C43770D5-1C2F-4EB0-8876-8E5349E1FD1A}"/>
              </a:ext>
            </a:extLst>
          </p:cNvPr>
          <p:cNvPicPr>
            <a:picLocks noChangeAspect="1"/>
          </p:cNvPicPr>
          <p:nvPr/>
        </p:nvPicPr>
        <p:blipFill>
          <a:blip r:embed="rId2"/>
          <a:stretch>
            <a:fillRect/>
          </a:stretch>
        </p:blipFill>
        <p:spPr>
          <a:xfrm>
            <a:off x="1362773" y="571834"/>
            <a:ext cx="9575814" cy="4558966"/>
          </a:xfrm>
          <a:prstGeom prst="rect">
            <a:avLst/>
          </a:prstGeom>
          <a:noFill/>
          <a:ln cap="flat">
            <a:noFill/>
          </a:ln>
        </p:spPr>
      </p:pic>
      <p:sp>
        <p:nvSpPr>
          <p:cNvPr id="3" name="Espace réservé du numéro de diapositive 2">
            <a:extLst>
              <a:ext uri="{FF2B5EF4-FFF2-40B4-BE49-F238E27FC236}">
                <a16:creationId xmlns:a16="http://schemas.microsoft.com/office/drawing/2014/main" id="{B2FC28EF-DCB8-493F-BC6B-5E2B86EDC80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BA1C541A-3FD3-4F4C-843C-644D12609579}" type="slidenum">
              <a:rPr sz="1633"/>
              <a:pPr algn="r" defTabSz="829544" hangingPunct="0">
                <a:defRPr sz="1800" b="0" i="0" u="none" strike="noStrike" kern="0" cap="none" spc="0" baseline="0">
                  <a:solidFill>
                    <a:srgbClr val="000000"/>
                  </a:solidFill>
                  <a:uFillTx/>
                </a:defRPr>
              </a:pPr>
              <a:t>67</a:t>
            </a:fld>
            <a:endParaRPr lang="fr-FR" sz="1270">
              <a:solidFill>
                <a:srgbClr val="000000"/>
              </a:solidFill>
              <a:latin typeface="Times New Roman" pitchFamily="18"/>
              <a:ea typeface="Arial Unicode MS" pitchFamily="2"/>
              <a:cs typeface="Tahoma" pitchFamily="2"/>
            </a:endParaRPr>
          </a:p>
        </p:txBody>
      </p:sp>
      <p:sp>
        <p:nvSpPr>
          <p:cNvPr id="4" name="Espace réservé du numéro de diapositive 3">
            <a:extLst>
              <a:ext uri="{FF2B5EF4-FFF2-40B4-BE49-F238E27FC236}">
                <a16:creationId xmlns:a16="http://schemas.microsoft.com/office/drawing/2014/main" id="{45CD7C1D-50FE-4852-B73C-30EBDD7241EF}"/>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FB3E478F-D228-484A-9A86-319E39A0BEAA}" type="slidenum">
              <a:rPr sz="1633"/>
              <a:pPr algn="r" defTabSz="829544" hangingPunct="0">
                <a:defRPr sz="1800" b="0" i="0" u="none" strike="noStrike" kern="0" cap="none" spc="0" baseline="0">
                  <a:solidFill>
                    <a:srgbClr val="000000"/>
                  </a:solidFill>
                  <a:uFillTx/>
                </a:defRPr>
              </a:pPr>
              <a:t>67</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77771797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B242B1AA-B831-4065-8C73-0CB437678D1C}"/>
              </a:ext>
            </a:extLst>
          </p:cNvPr>
          <p:cNvPicPr>
            <a:picLocks noChangeAspect="1"/>
          </p:cNvPicPr>
          <p:nvPr/>
        </p:nvPicPr>
        <p:blipFill>
          <a:blip r:embed="rId2"/>
          <a:stretch>
            <a:fillRect/>
          </a:stretch>
        </p:blipFill>
        <p:spPr>
          <a:xfrm>
            <a:off x="1608667" y="749156"/>
            <a:ext cx="9295041" cy="5221373"/>
          </a:xfrm>
          <a:prstGeom prst="rect">
            <a:avLst/>
          </a:prstGeom>
          <a:noFill/>
          <a:ln cap="flat">
            <a:noFill/>
          </a:ln>
        </p:spPr>
      </p:pic>
      <p:sp>
        <p:nvSpPr>
          <p:cNvPr id="4" name="Espace réservé du numéro de diapositive 3">
            <a:extLst>
              <a:ext uri="{FF2B5EF4-FFF2-40B4-BE49-F238E27FC236}">
                <a16:creationId xmlns:a16="http://schemas.microsoft.com/office/drawing/2014/main" id="{375B6FED-B14C-4BE3-B401-EF64EB137D0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3D82270A-27DA-4F8A-B54E-193339A0FF9C}" type="slidenum">
              <a:rPr sz="1633"/>
              <a:pPr algn="r" defTabSz="829544" hangingPunct="0">
                <a:defRPr sz="1800" b="0" i="0" u="none" strike="noStrike" kern="0" cap="none" spc="0" baseline="0">
                  <a:solidFill>
                    <a:srgbClr val="000000"/>
                  </a:solidFill>
                  <a:uFillTx/>
                </a:defRPr>
              </a:pPr>
              <a:t>68</a:t>
            </a:fld>
            <a:endParaRPr lang="fr-FR" sz="1270">
              <a:solidFill>
                <a:srgbClr val="000000"/>
              </a:solidFill>
              <a:latin typeface="Times New Roman" pitchFamily="18"/>
              <a:ea typeface="Arial Unicode MS" pitchFamily="2"/>
              <a:cs typeface="Tahoma" pitchFamily="2"/>
            </a:endParaRPr>
          </a:p>
        </p:txBody>
      </p:sp>
      <p:sp>
        <p:nvSpPr>
          <p:cNvPr id="5" name="Espace réservé du numéro de diapositive 4">
            <a:extLst>
              <a:ext uri="{FF2B5EF4-FFF2-40B4-BE49-F238E27FC236}">
                <a16:creationId xmlns:a16="http://schemas.microsoft.com/office/drawing/2014/main" id="{D6099B94-D0CF-498F-9E9C-DC8A7DBAA055}"/>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D0BA7DC-3426-4EC9-B3C6-2B4C449EF1B5}" type="slidenum">
              <a:rPr sz="1633"/>
              <a:pPr algn="r" defTabSz="829544" hangingPunct="0">
                <a:defRPr sz="1800" b="0" i="0" u="none" strike="noStrike" kern="0" cap="none" spc="0" baseline="0">
                  <a:solidFill>
                    <a:srgbClr val="000000"/>
                  </a:solidFill>
                  <a:uFillTx/>
                </a:defRPr>
              </a:pPr>
              <a:t>68</a:t>
            </a:fld>
            <a:endParaRPr lang="fr-FR" sz="1270">
              <a:solidFill>
                <a:srgbClr val="000000"/>
              </a:solidFill>
              <a:latin typeface="Times New Roman" pitchFamily="18"/>
              <a:ea typeface="Arial Unicode MS" pitchFamily="2"/>
              <a:cs typeface="Tahoma" pitchFamily="2"/>
            </a:endParaRPr>
          </a:p>
        </p:txBody>
      </p:sp>
      <p:sp>
        <p:nvSpPr>
          <p:cNvPr id="6" name="Rectangle 5">
            <a:extLst>
              <a:ext uri="{FF2B5EF4-FFF2-40B4-BE49-F238E27FC236}">
                <a16:creationId xmlns:a16="http://schemas.microsoft.com/office/drawing/2014/main" id="{BC3447CD-3C0B-42E5-B4F5-1B4AAE31D5CF}"/>
              </a:ext>
            </a:extLst>
          </p:cNvPr>
          <p:cNvSpPr/>
          <p:nvPr/>
        </p:nvSpPr>
        <p:spPr>
          <a:xfrm>
            <a:off x="9321800" y="508000"/>
            <a:ext cx="2489200" cy="1591733"/>
          </a:xfrm>
          <a:prstGeom prst="rect">
            <a:avLst/>
          </a:prstGeom>
          <a:solidFill>
            <a:srgbClr val="FFFF00"/>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fr-FR" dirty="0"/>
              <a:t>ATTENTION !</a:t>
            </a:r>
          </a:p>
          <a:p>
            <a:pPr algn="ctr"/>
            <a:r>
              <a:rPr lang="fr-FR" dirty="0"/>
              <a:t>Vous pouvez vous trouver en zone blanche et ne pas avoir de réseau</a:t>
            </a:r>
          </a:p>
        </p:txBody>
      </p:sp>
    </p:spTree>
    <p:extLst>
      <p:ext uri="{BB962C8B-B14F-4D97-AF65-F5344CB8AC3E}">
        <p14:creationId xmlns:p14="http://schemas.microsoft.com/office/powerpoint/2010/main" val="82366537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64A87F94-CB48-48CA-8351-618649BEE264}"/>
              </a:ext>
            </a:extLst>
          </p:cNvPr>
          <p:cNvPicPr>
            <a:picLocks noChangeAspect="1"/>
          </p:cNvPicPr>
          <p:nvPr/>
        </p:nvPicPr>
        <p:blipFill>
          <a:blip r:embed="rId2"/>
          <a:stretch>
            <a:fillRect/>
          </a:stretch>
        </p:blipFill>
        <p:spPr>
          <a:xfrm>
            <a:off x="1371600" y="352167"/>
            <a:ext cx="5805893" cy="2879825"/>
          </a:xfrm>
          <a:prstGeom prst="rect">
            <a:avLst/>
          </a:prstGeom>
          <a:noFill/>
          <a:ln cap="flat">
            <a:noFill/>
          </a:ln>
        </p:spPr>
      </p:pic>
      <p:sp>
        <p:nvSpPr>
          <p:cNvPr id="3" name="ZoneTexte 2">
            <a:extLst>
              <a:ext uri="{FF2B5EF4-FFF2-40B4-BE49-F238E27FC236}">
                <a16:creationId xmlns:a16="http://schemas.microsoft.com/office/drawing/2014/main" id="{F88B6BD9-9A08-4F54-8AC1-FB4A120DAEEA}"/>
              </a:ext>
            </a:extLst>
          </p:cNvPr>
          <p:cNvSpPr txBox="1"/>
          <p:nvPr/>
        </p:nvSpPr>
        <p:spPr>
          <a:xfrm>
            <a:off x="7179460" y="862493"/>
            <a:ext cx="3171522" cy="921299"/>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814" dirty="0">
                <a:solidFill>
                  <a:srgbClr val="000000"/>
                </a:solidFill>
                <a:latin typeface="Avenir Next LT Pro"/>
                <a:cs typeface="Calibri"/>
              </a:rPr>
              <a:t>Il est probable que vous n'ayez pas accès à internet à bord du train</a:t>
            </a:r>
          </a:p>
        </p:txBody>
      </p:sp>
      <p:pic>
        <p:nvPicPr>
          <p:cNvPr id="4" name="Image 4">
            <a:extLst>
              <a:ext uri="{FF2B5EF4-FFF2-40B4-BE49-F238E27FC236}">
                <a16:creationId xmlns:a16="http://schemas.microsoft.com/office/drawing/2014/main" id="{89BB571D-AFF0-4440-A9A5-3AF89CB14186}"/>
              </a:ext>
            </a:extLst>
          </p:cNvPr>
          <p:cNvPicPr>
            <a:picLocks noChangeAspect="1"/>
          </p:cNvPicPr>
          <p:nvPr/>
        </p:nvPicPr>
        <p:blipFill>
          <a:blip r:embed="rId3"/>
          <a:stretch>
            <a:fillRect/>
          </a:stretch>
        </p:blipFill>
        <p:spPr>
          <a:xfrm>
            <a:off x="1395831" y="3374408"/>
            <a:ext cx="5781662" cy="3051792"/>
          </a:xfrm>
          <a:prstGeom prst="rect">
            <a:avLst/>
          </a:prstGeom>
          <a:noFill/>
          <a:ln cap="flat">
            <a:noFill/>
          </a:ln>
        </p:spPr>
      </p:pic>
      <p:sp>
        <p:nvSpPr>
          <p:cNvPr id="5" name="Espace réservé du numéro de diapositive 5">
            <a:extLst>
              <a:ext uri="{FF2B5EF4-FFF2-40B4-BE49-F238E27FC236}">
                <a16:creationId xmlns:a16="http://schemas.microsoft.com/office/drawing/2014/main" id="{C6AC21B1-DB3C-44FA-9304-9D68E7AE474C}"/>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F5DE496B-112B-4C2D-B6DC-FB8AD5FCC142}" type="slidenum">
              <a:rPr sz="1633"/>
              <a:pPr algn="r" defTabSz="829544" hangingPunct="0">
                <a:defRPr sz="1800" b="0" i="0" u="none" strike="noStrike" kern="0" cap="none" spc="0" baseline="0">
                  <a:solidFill>
                    <a:srgbClr val="000000"/>
                  </a:solidFill>
                  <a:uFillTx/>
                </a:defRPr>
              </a:pPr>
              <a:t>69</a:t>
            </a:fld>
            <a:endParaRPr lang="fr-FR" sz="1270">
              <a:solidFill>
                <a:srgbClr val="000000"/>
              </a:solidFill>
              <a:latin typeface="Times New Roman" pitchFamily="18"/>
              <a:ea typeface="Arial Unicode MS" pitchFamily="2"/>
              <a:cs typeface="Tahoma" pitchFamily="2"/>
            </a:endParaRPr>
          </a:p>
        </p:txBody>
      </p:sp>
      <p:sp>
        <p:nvSpPr>
          <p:cNvPr id="6" name="ZoneTexte 9">
            <a:extLst>
              <a:ext uri="{FF2B5EF4-FFF2-40B4-BE49-F238E27FC236}">
                <a16:creationId xmlns:a16="http://schemas.microsoft.com/office/drawing/2014/main" id="{4F75ECE3-EDEF-49C7-A83B-B9BD894DCF18}"/>
              </a:ext>
            </a:extLst>
          </p:cNvPr>
          <p:cNvSpPr txBox="1"/>
          <p:nvPr/>
        </p:nvSpPr>
        <p:spPr>
          <a:xfrm>
            <a:off x="7174350" y="3315064"/>
            <a:ext cx="3174699" cy="2317194"/>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814" kern="0" dirty="0">
                <a:solidFill>
                  <a:srgbClr val="000000"/>
                </a:solidFill>
                <a:latin typeface="Avenir Next LT Pro"/>
                <a:cs typeface="Calibri"/>
              </a:rPr>
              <a:t>Pour faire face au cas de panne INTERNET du smartphone ou en ZONE BLANCHE : envoyez le justificatif sur la galerie photo du smartphone.</a:t>
            </a:r>
          </a:p>
          <a:p>
            <a:pPr defTabSz="829544">
              <a:defRPr sz="1800" b="0" i="0" u="none" strike="noStrike" kern="0" cap="none" spc="0" baseline="0">
                <a:solidFill>
                  <a:srgbClr val="000000"/>
                </a:solidFill>
                <a:uFillTx/>
              </a:defRPr>
            </a:pPr>
            <a:r>
              <a:rPr lang="fr-FR" sz="1814" u="sng" kern="0" dirty="0">
                <a:solidFill>
                  <a:srgbClr val="000000"/>
                </a:solidFill>
                <a:latin typeface="Avenir Next LT Pro"/>
                <a:cs typeface="Calibri"/>
              </a:rPr>
              <a:t>Un icône est prévu en haut à droite </a:t>
            </a:r>
          </a:p>
        </p:txBody>
      </p:sp>
      <p:sp>
        <p:nvSpPr>
          <p:cNvPr id="7" name="Flèche : bas 10">
            <a:extLst>
              <a:ext uri="{FF2B5EF4-FFF2-40B4-BE49-F238E27FC236}">
                <a16:creationId xmlns:a16="http://schemas.microsoft.com/office/drawing/2014/main" id="{EA9E9498-BE6C-45A3-95A7-70AE237E17E2}"/>
              </a:ext>
            </a:extLst>
          </p:cNvPr>
          <p:cNvSpPr/>
          <p:nvPr/>
        </p:nvSpPr>
        <p:spPr>
          <a:xfrm>
            <a:off x="8573646" y="2111354"/>
            <a:ext cx="436920" cy="884500"/>
          </a:xfrm>
          <a:custGeom>
            <a:avLst>
              <a:gd name="f0" fmla="val 16265"/>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00B05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8" name="Espace réservé du numéro de diapositive 7">
            <a:extLst>
              <a:ext uri="{FF2B5EF4-FFF2-40B4-BE49-F238E27FC236}">
                <a16:creationId xmlns:a16="http://schemas.microsoft.com/office/drawing/2014/main" id="{B1A110CA-8035-449A-B886-852B2BEA6028}"/>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3CA72E7D-C630-4FD1-8D06-4124ADD58D17}" type="slidenum">
              <a:rPr sz="1633"/>
              <a:pPr algn="r" defTabSz="829544" hangingPunct="0">
                <a:defRPr sz="1800" b="0" i="0" u="none" strike="noStrike" kern="0" cap="none" spc="0" baseline="0">
                  <a:solidFill>
                    <a:srgbClr val="000000"/>
                  </a:solidFill>
                  <a:uFillTx/>
                </a:defRPr>
              </a:pPr>
              <a:t>69</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808795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46">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1D1E4312-D328-4134-8822-1992F3CA6B6F}"/>
              </a:ext>
            </a:extLst>
          </p:cNvPr>
          <p:cNvSpPr txBox="1"/>
          <p:nvPr/>
        </p:nvSpPr>
        <p:spPr>
          <a:xfrm>
            <a:off x="541456" y="397455"/>
            <a:ext cx="6703777" cy="5608480"/>
          </a:xfrm>
          <a:prstGeom prst="rect">
            <a:avLst/>
          </a:prstGeom>
          <a:noFill/>
          <a:ln cap="flat">
            <a:noFill/>
          </a:ln>
        </p:spPr>
        <p:txBody>
          <a:bodyPr vert="horz" wrap="square" lIns="82953" tIns="41476" rIns="82953" bIns="41476" anchor="t" anchorCtr="0" compatLnSpc="1">
            <a:spAutoFit/>
          </a:bodyPr>
          <a:lstStyle/>
          <a:p>
            <a:pPr algn="ctr" defTabSz="829544">
              <a:lnSpc>
                <a:spcPct val="150000"/>
              </a:lnSpc>
              <a:defRPr sz="1800" b="0" i="0" u="none" strike="noStrike" kern="0" cap="none" spc="0" baseline="0">
                <a:solidFill>
                  <a:srgbClr val="000000"/>
                </a:solidFill>
                <a:uFillTx/>
              </a:defRPr>
            </a:pPr>
            <a:r>
              <a:rPr lang="fr-FR" sz="2177" b="1" dirty="0">
                <a:solidFill>
                  <a:srgbClr val="00B0F0"/>
                </a:solidFill>
                <a:latin typeface="Verdana"/>
                <a:ea typeface="Verdana"/>
              </a:rPr>
              <a:t>LE CALENDRIER DE LA DÉMATÉRIALISATION</a:t>
            </a:r>
            <a:endParaRPr lang="fr-FR" sz="2177" dirty="0">
              <a:solidFill>
                <a:srgbClr val="00B0F0"/>
              </a:solidFill>
              <a:latin typeface="Verdana"/>
              <a:ea typeface="Verdana"/>
            </a:endParaRPr>
          </a:p>
          <a:p>
            <a:pPr algn="ctr" defTabSz="829544">
              <a:lnSpc>
                <a:spcPct val="150000"/>
              </a:lnSpc>
              <a:defRPr sz="1800" b="0" i="0" u="none" strike="noStrike" kern="0" cap="none" spc="0" baseline="0">
                <a:solidFill>
                  <a:srgbClr val="000000"/>
                </a:solidFill>
                <a:uFillTx/>
              </a:defRPr>
            </a:pPr>
            <a:endParaRPr lang="fr-FR" sz="2150" b="1" dirty="0">
              <a:solidFill>
                <a:srgbClr val="00B0F0"/>
              </a:solidFill>
              <a:latin typeface="Verdana"/>
              <a:ea typeface="Verdana"/>
            </a:endParaRPr>
          </a:p>
          <a:p>
            <a:pPr defTabSz="829544">
              <a:lnSpc>
                <a:spcPct val="250000"/>
              </a:lnSpc>
              <a:defRPr sz="1800" b="0" i="0" u="none" strike="noStrike" kern="0" cap="none" spc="0" baseline="0">
                <a:solidFill>
                  <a:srgbClr val="000000"/>
                </a:solidFill>
                <a:uFillTx/>
              </a:defRPr>
            </a:pPr>
            <a:r>
              <a:rPr lang="fr-FR" sz="2000" b="1" dirty="0">
                <a:solidFill>
                  <a:srgbClr val="FF0000"/>
                </a:solidFill>
                <a:latin typeface="Avenir Next LT Pro"/>
                <a:ea typeface="Verdana"/>
              </a:rPr>
              <a:t>LES CARTES DE CIRCULATION</a:t>
            </a:r>
            <a:r>
              <a:rPr lang="fr-FR" sz="2000" dirty="0">
                <a:solidFill>
                  <a:srgbClr val="FF0000"/>
                </a:solidFill>
                <a:latin typeface="Avenir Next LT Pro"/>
                <a:ea typeface="Verdana"/>
              </a:rPr>
              <a:t> :</a:t>
            </a:r>
            <a:endParaRPr lang="fr-FR" sz="2000" dirty="0">
              <a:solidFill>
                <a:srgbClr val="FF0000"/>
              </a:solidFill>
              <a:latin typeface="Avenir Next LT Pro"/>
              <a:cs typeface="Calibri"/>
            </a:endParaRPr>
          </a:p>
          <a:p>
            <a:pPr marL="259080" indent="-259080" defTabSz="829544">
              <a:lnSpc>
                <a:spcPct val="150000"/>
              </a:lnSpc>
              <a:buSzPct val="100000"/>
              <a:buFont typeface="Arial"/>
              <a:buChar char="•"/>
              <a:defRPr sz="1800" b="0" i="0" u="none" strike="noStrike" kern="0" cap="none" spc="0" baseline="0">
                <a:solidFill>
                  <a:srgbClr val="000000"/>
                </a:solidFill>
                <a:uFillTx/>
              </a:defRPr>
            </a:pPr>
            <a:r>
              <a:rPr lang="fr-FR" sz="2000" b="1" dirty="0">
                <a:solidFill>
                  <a:srgbClr val="000000"/>
                </a:solidFill>
                <a:latin typeface="Avenir Next LT Pro"/>
                <a:ea typeface="Verdana"/>
              </a:rPr>
              <a:t>Décembre 2021 : </a:t>
            </a:r>
            <a:r>
              <a:rPr lang="fr-FR" sz="2000" dirty="0">
                <a:solidFill>
                  <a:srgbClr val="000000"/>
                </a:solidFill>
                <a:latin typeface="Avenir Next LT Pro"/>
                <a:ea typeface="Verdana"/>
              </a:rPr>
              <a:t>reçus par courrier à votre domicile,</a:t>
            </a:r>
            <a:r>
              <a:rPr lang="fr-FR" sz="2000" kern="0" dirty="0">
                <a:solidFill>
                  <a:srgbClr val="000000"/>
                </a:solidFill>
                <a:latin typeface="Avenir Next LT Pro"/>
                <a:ea typeface="Verdana"/>
              </a:rPr>
              <a:t> </a:t>
            </a:r>
            <a:r>
              <a:rPr lang="fr-FR" sz="2000" dirty="0">
                <a:solidFill>
                  <a:srgbClr val="000000"/>
                </a:solidFill>
                <a:latin typeface="Avenir Next LT Pro"/>
                <a:ea typeface="Verdana"/>
              </a:rPr>
              <a:t>des coupons </a:t>
            </a:r>
            <a:r>
              <a:rPr lang="fr-FR" sz="2000" kern="0" dirty="0">
                <a:solidFill>
                  <a:srgbClr val="000000"/>
                </a:solidFill>
                <a:latin typeface="Avenir Next LT Pro"/>
                <a:ea typeface="Verdana"/>
              </a:rPr>
              <a:t>autocollants 2022 à</a:t>
            </a:r>
            <a:r>
              <a:rPr lang="fr-FR" sz="2000" dirty="0">
                <a:solidFill>
                  <a:srgbClr val="000000"/>
                </a:solidFill>
                <a:latin typeface="Avenir Next LT Pro"/>
                <a:ea typeface="Verdana"/>
              </a:rPr>
              <a:t> apposer sur les cartes de circulation papier.</a:t>
            </a:r>
            <a:endParaRPr lang="fr-FR" sz="2000" kern="0" dirty="0">
              <a:solidFill>
                <a:srgbClr val="000000"/>
              </a:solidFill>
              <a:latin typeface="Avenir Next LT Pro"/>
              <a:cs typeface="Calibri"/>
            </a:endParaRPr>
          </a:p>
          <a:p>
            <a:pPr marL="259080" indent="-259080" defTabSz="829544">
              <a:lnSpc>
                <a:spcPct val="200000"/>
              </a:lnSpc>
              <a:buSzPct val="100000"/>
              <a:buFont typeface="Arial"/>
              <a:buChar char="•"/>
              <a:defRPr sz="1800" b="0" i="0" u="none" strike="noStrike" kern="0" cap="none" spc="0" baseline="0">
                <a:solidFill>
                  <a:srgbClr val="000000"/>
                </a:solidFill>
                <a:uFillTx/>
              </a:defRPr>
            </a:pPr>
            <a:r>
              <a:rPr lang="fr-FR" sz="2000" b="1" dirty="0">
                <a:solidFill>
                  <a:srgbClr val="000000"/>
                </a:solidFill>
                <a:latin typeface="Avenir Next LT Pro"/>
                <a:ea typeface="Verdana"/>
              </a:rPr>
              <a:t>Les cartes de circulation papier </a:t>
            </a:r>
          </a:p>
          <a:p>
            <a:pPr algn="ctr" defTabSz="829544">
              <a:lnSpc>
                <a:spcPct val="200000"/>
              </a:lnSpc>
              <a:buSzPct val="100000"/>
              <a:defRPr sz="1800" b="0" i="0" u="none" strike="noStrike" kern="0" cap="none" spc="0" baseline="0">
                <a:solidFill>
                  <a:srgbClr val="000000"/>
                </a:solidFill>
                <a:uFillTx/>
              </a:defRPr>
            </a:pPr>
            <a:r>
              <a:rPr lang="fr-FR" sz="2400" b="1" dirty="0">
                <a:solidFill>
                  <a:srgbClr val="FF0000"/>
                </a:solidFill>
                <a:latin typeface="Avenir Next LT Pro"/>
                <a:ea typeface="Verdana"/>
              </a:rPr>
              <a:t>seront valables toute l’année 2022</a:t>
            </a:r>
            <a:endParaRPr lang="fr-FR" sz="2400" dirty="0">
              <a:cs typeface="Calibri" panose="020F0502020204030204"/>
            </a:endParaRPr>
          </a:p>
          <a:p>
            <a:pPr defTabSz="829544">
              <a:lnSpc>
                <a:spcPct val="250000"/>
              </a:lnSpc>
              <a:defRPr sz="1800" b="0" i="0" u="none" strike="noStrike" kern="0" cap="none" spc="0" baseline="0">
                <a:solidFill>
                  <a:srgbClr val="000000"/>
                </a:solidFill>
                <a:uFillTx/>
              </a:defRPr>
            </a:pPr>
            <a:r>
              <a:rPr lang="fr-FR" sz="1633" kern="0" dirty="0">
                <a:solidFill>
                  <a:srgbClr val="000000"/>
                </a:solidFill>
                <a:latin typeface="Verdana"/>
                <a:ea typeface="Verdana"/>
                <a:cs typeface="Calibri"/>
              </a:rPr>
              <a:t>Il n’y aura donc plus de coupons dans le futur.</a:t>
            </a:r>
          </a:p>
        </p:txBody>
      </p:sp>
      <p:sp>
        <p:nvSpPr>
          <p:cNvPr id="3" name="Espace réservé du numéro de diapositive 4">
            <a:extLst>
              <a:ext uri="{FF2B5EF4-FFF2-40B4-BE49-F238E27FC236}">
                <a16:creationId xmlns:a16="http://schemas.microsoft.com/office/drawing/2014/main" id="{4BC29525-BB35-4D8D-B12C-FB01AAADDC8C}"/>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F785B98-AB9F-4338-92FD-CBD7B4EDCE4E}" type="slidenum">
              <a:rPr sz="1633"/>
              <a:pPr algn="r" defTabSz="829544" hangingPunct="0">
                <a:defRPr sz="1800" b="0" i="0" u="none" strike="noStrike" kern="0" cap="none" spc="0" baseline="0">
                  <a:solidFill>
                    <a:srgbClr val="000000"/>
                  </a:solidFill>
                  <a:uFillTx/>
                </a:defRPr>
              </a:pPr>
              <a:t>7</a:t>
            </a:fld>
            <a:endParaRPr lang="fr-FR" sz="1270">
              <a:solidFill>
                <a:srgbClr val="000000"/>
              </a:solidFill>
              <a:latin typeface="Times New Roman" pitchFamily="18"/>
              <a:ea typeface="Arial Unicode MS" pitchFamily="2"/>
              <a:cs typeface="Tahoma" pitchFamily="2"/>
            </a:endParaRPr>
          </a:p>
        </p:txBody>
      </p:sp>
      <p:sp>
        <p:nvSpPr>
          <p:cNvPr id="7" name="Espace réservé du numéro de diapositive 6">
            <a:extLst>
              <a:ext uri="{FF2B5EF4-FFF2-40B4-BE49-F238E27FC236}">
                <a16:creationId xmlns:a16="http://schemas.microsoft.com/office/drawing/2014/main" id="{7F80B719-8D64-46C7-925F-13D72AD6275C}"/>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2330E48-E004-4F21-9F28-7B9E3CDDD14E}" type="slidenum">
              <a:rPr sz="1633"/>
              <a:pPr algn="r" defTabSz="829544" hangingPunct="0">
                <a:defRPr sz="1800" b="0" i="0" u="none" strike="noStrike" kern="0" cap="none" spc="0" baseline="0">
                  <a:solidFill>
                    <a:srgbClr val="000000"/>
                  </a:solidFill>
                  <a:uFillTx/>
                </a:defRPr>
              </a:pPr>
              <a:t>7</a:t>
            </a:fld>
            <a:endParaRPr lang="fr-FR" sz="1270">
              <a:solidFill>
                <a:srgbClr val="000000"/>
              </a:solidFill>
              <a:latin typeface="Times New Roman" pitchFamily="18"/>
              <a:ea typeface="Arial Unicode MS" pitchFamily="2"/>
              <a:cs typeface="Tahoma" pitchFamily="2"/>
            </a:endParaRPr>
          </a:p>
        </p:txBody>
      </p:sp>
      <p:pic>
        <p:nvPicPr>
          <p:cNvPr id="4" name="Image 4" descr="Une image contenant texte&#10;&#10;Description générée automatiquement">
            <a:extLst>
              <a:ext uri="{FF2B5EF4-FFF2-40B4-BE49-F238E27FC236}">
                <a16:creationId xmlns:a16="http://schemas.microsoft.com/office/drawing/2014/main" id="{FEF83D7D-F222-4D68-BD98-EACACFB63298}"/>
              </a:ext>
            </a:extLst>
          </p:cNvPr>
          <p:cNvPicPr>
            <a:picLocks noChangeAspect="1"/>
          </p:cNvPicPr>
          <p:nvPr/>
        </p:nvPicPr>
        <p:blipFill>
          <a:blip r:embed="rId2"/>
          <a:stretch>
            <a:fillRect/>
          </a:stretch>
        </p:blipFill>
        <p:spPr>
          <a:xfrm>
            <a:off x="7890329" y="304282"/>
            <a:ext cx="3995057" cy="4480508"/>
          </a:xfrm>
          <a:prstGeom prst="rect">
            <a:avLst/>
          </a:prstGeom>
        </p:spPr>
      </p:pic>
      <p:sp>
        <p:nvSpPr>
          <p:cNvPr id="5" name="Rectangle : coins arrondis 4">
            <a:extLst>
              <a:ext uri="{FF2B5EF4-FFF2-40B4-BE49-F238E27FC236}">
                <a16:creationId xmlns:a16="http://schemas.microsoft.com/office/drawing/2014/main" id="{C24E77F6-26CF-492A-8346-49EE0FE8C64C}"/>
              </a:ext>
            </a:extLst>
          </p:cNvPr>
          <p:cNvSpPr/>
          <p:nvPr/>
        </p:nvSpPr>
        <p:spPr>
          <a:xfrm>
            <a:off x="8450943" y="3842657"/>
            <a:ext cx="3374570" cy="97064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Flèche : haut 7">
            <a:extLst>
              <a:ext uri="{FF2B5EF4-FFF2-40B4-BE49-F238E27FC236}">
                <a16:creationId xmlns:a16="http://schemas.microsoft.com/office/drawing/2014/main" id="{3BB3B4C1-A65C-4BD0-87DF-79C4CFFCDD95}"/>
              </a:ext>
            </a:extLst>
          </p:cNvPr>
          <p:cNvSpPr/>
          <p:nvPr/>
        </p:nvSpPr>
        <p:spPr>
          <a:xfrm>
            <a:off x="9895005" y="4885617"/>
            <a:ext cx="480785" cy="979714"/>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408814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3">
            <a:extLst>
              <a:ext uri="{FF2B5EF4-FFF2-40B4-BE49-F238E27FC236}">
                <a16:creationId xmlns:a16="http://schemas.microsoft.com/office/drawing/2014/main" id="{427CD807-DABE-4D79-92EE-4FEFBE175B97}"/>
              </a:ext>
            </a:extLst>
          </p:cNvPr>
          <p:cNvPicPr>
            <a:picLocks noChangeAspect="1"/>
          </p:cNvPicPr>
          <p:nvPr/>
        </p:nvPicPr>
        <p:blipFill>
          <a:blip r:embed="rId2"/>
          <a:stretch>
            <a:fillRect/>
          </a:stretch>
        </p:blipFill>
        <p:spPr>
          <a:xfrm>
            <a:off x="1413041" y="340197"/>
            <a:ext cx="5323302" cy="2851766"/>
          </a:xfrm>
          <a:prstGeom prst="rect">
            <a:avLst/>
          </a:prstGeom>
          <a:noFill/>
          <a:ln cap="flat">
            <a:noFill/>
          </a:ln>
        </p:spPr>
      </p:pic>
      <p:pic>
        <p:nvPicPr>
          <p:cNvPr id="3" name="Image 4">
            <a:extLst>
              <a:ext uri="{FF2B5EF4-FFF2-40B4-BE49-F238E27FC236}">
                <a16:creationId xmlns:a16="http://schemas.microsoft.com/office/drawing/2014/main" id="{7675F32D-B9A8-4A35-B227-9168BEE78C15}"/>
              </a:ext>
            </a:extLst>
          </p:cNvPr>
          <p:cNvPicPr>
            <a:picLocks noChangeAspect="1"/>
          </p:cNvPicPr>
          <p:nvPr/>
        </p:nvPicPr>
        <p:blipFill>
          <a:blip r:embed="rId3"/>
          <a:stretch>
            <a:fillRect/>
          </a:stretch>
        </p:blipFill>
        <p:spPr>
          <a:xfrm>
            <a:off x="1591733" y="3558307"/>
            <a:ext cx="5801321" cy="3100762"/>
          </a:xfrm>
          <a:prstGeom prst="rect">
            <a:avLst/>
          </a:prstGeom>
          <a:noFill/>
          <a:ln cap="flat">
            <a:noFill/>
          </a:ln>
        </p:spPr>
      </p:pic>
      <p:sp>
        <p:nvSpPr>
          <p:cNvPr id="4" name="ZoneTexte 5">
            <a:extLst>
              <a:ext uri="{FF2B5EF4-FFF2-40B4-BE49-F238E27FC236}">
                <a16:creationId xmlns:a16="http://schemas.microsoft.com/office/drawing/2014/main" id="{A0734131-BAE3-498C-94F6-D3A3CEB9B9C9}"/>
              </a:ext>
            </a:extLst>
          </p:cNvPr>
          <p:cNvSpPr txBox="1"/>
          <p:nvPr/>
        </p:nvSpPr>
        <p:spPr>
          <a:xfrm>
            <a:off x="7544899" y="5365390"/>
            <a:ext cx="2459174" cy="837623"/>
          </a:xfrm>
          <a:prstGeom prst="rect">
            <a:avLst/>
          </a:prstGeom>
          <a:solidFill>
            <a:srgbClr val="92D05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000000"/>
                </a:solidFill>
                <a:latin typeface="Avenir Next LT Pro"/>
              </a:rPr>
              <a:t>Vous voilà prêts à profiter de la suite de votre voyage !</a:t>
            </a:r>
            <a:endParaRPr lang="fr-FR" sz="1633">
              <a:solidFill>
                <a:srgbClr val="000000"/>
              </a:solidFill>
              <a:latin typeface="Avenir Next LT Pro"/>
              <a:cs typeface="Calibri"/>
            </a:endParaRPr>
          </a:p>
        </p:txBody>
      </p:sp>
      <p:sp>
        <p:nvSpPr>
          <p:cNvPr id="5" name="ZoneTexte 6">
            <a:extLst>
              <a:ext uri="{FF2B5EF4-FFF2-40B4-BE49-F238E27FC236}">
                <a16:creationId xmlns:a16="http://schemas.microsoft.com/office/drawing/2014/main" id="{FB4A29BA-9375-45A7-AE86-7C41647267EB}"/>
              </a:ext>
            </a:extLst>
          </p:cNvPr>
          <p:cNvSpPr txBox="1"/>
          <p:nvPr/>
        </p:nvSpPr>
        <p:spPr>
          <a:xfrm>
            <a:off x="6970191" y="3800270"/>
            <a:ext cx="3174699" cy="1479657"/>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814" dirty="0">
                <a:solidFill>
                  <a:srgbClr val="000000"/>
                </a:solidFill>
                <a:latin typeface="Avenir Next LT Pro"/>
                <a:cs typeface="Calibri"/>
              </a:rPr>
              <a:t>Présentez le justificatif </a:t>
            </a:r>
          </a:p>
          <a:p>
            <a:pPr defTabSz="829544">
              <a:defRPr sz="1800" b="0" i="0" u="none" strike="noStrike" kern="0" cap="none" spc="0" baseline="0">
                <a:solidFill>
                  <a:srgbClr val="000000"/>
                </a:solidFill>
                <a:uFillTx/>
              </a:defRPr>
            </a:pPr>
            <a:r>
              <a:rPr lang="fr-FR" sz="1814" dirty="0">
                <a:solidFill>
                  <a:srgbClr val="000000"/>
                </a:solidFill>
                <a:latin typeface="Avenir Next LT Pro"/>
                <a:cs typeface="Calibri"/>
              </a:rPr>
              <a:t>et une pièce d’identité </a:t>
            </a:r>
            <a:br>
              <a:rPr lang="fr-FR" sz="1814" dirty="0">
                <a:solidFill>
                  <a:srgbClr val="000000"/>
                </a:solidFill>
                <a:latin typeface="Avenir Next LT Pro"/>
                <a:cs typeface="Calibri"/>
              </a:rPr>
            </a:br>
            <a:r>
              <a:rPr lang="fr-FR" sz="1814" dirty="0">
                <a:solidFill>
                  <a:srgbClr val="000000"/>
                </a:solidFill>
                <a:latin typeface="Avenir Next LT Pro"/>
                <a:cs typeface="Calibri"/>
              </a:rPr>
              <a:t>(si votre carte d’identité numérique n’a pas encore de photo)</a:t>
            </a:r>
          </a:p>
        </p:txBody>
      </p:sp>
      <p:sp>
        <p:nvSpPr>
          <p:cNvPr id="6" name="Espace réservé du numéro de diapositive 6">
            <a:extLst>
              <a:ext uri="{FF2B5EF4-FFF2-40B4-BE49-F238E27FC236}">
                <a16:creationId xmlns:a16="http://schemas.microsoft.com/office/drawing/2014/main" id="{02AB1F2C-36AA-4EF9-86ED-53B899137955}"/>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520E493-A548-47ED-9601-0814BD36D097}" type="slidenum">
              <a:rPr sz="1633"/>
              <a:pPr algn="r" defTabSz="829544" hangingPunct="0">
                <a:defRPr sz="1800" b="0" i="0" u="none" strike="noStrike" kern="0" cap="none" spc="0" baseline="0">
                  <a:solidFill>
                    <a:srgbClr val="000000"/>
                  </a:solidFill>
                  <a:uFillTx/>
                </a:defRPr>
              </a:pPr>
              <a:t>70</a:t>
            </a:fld>
            <a:endParaRPr lang="fr-FR" sz="1270">
              <a:solidFill>
                <a:srgbClr val="000000"/>
              </a:solidFill>
              <a:latin typeface="Times New Roman" pitchFamily="18"/>
              <a:ea typeface="Arial Unicode MS" pitchFamily="2"/>
              <a:cs typeface="Tahoma" pitchFamily="2"/>
            </a:endParaRPr>
          </a:p>
        </p:txBody>
      </p:sp>
      <p:sp>
        <p:nvSpPr>
          <p:cNvPr id="7" name="ZoneTexte 1">
            <a:extLst>
              <a:ext uri="{FF2B5EF4-FFF2-40B4-BE49-F238E27FC236}">
                <a16:creationId xmlns:a16="http://schemas.microsoft.com/office/drawing/2014/main" id="{0AF55F9A-2D46-427D-8ABF-3692E15EEF24}"/>
              </a:ext>
            </a:extLst>
          </p:cNvPr>
          <p:cNvSpPr txBox="1"/>
          <p:nvPr/>
        </p:nvSpPr>
        <p:spPr>
          <a:xfrm>
            <a:off x="7027624" y="816263"/>
            <a:ext cx="3182190" cy="1200478"/>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814" dirty="0">
                <a:solidFill>
                  <a:srgbClr val="000000"/>
                </a:solidFill>
                <a:latin typeface="Avenir Next LT Pro"/>
                <a:cs typeface="Calibri"/>
              </a:rPr>
              <a:t>- Le justificatif est sur votre téléphone</a:t>
            </a:r>
          </a:p>
          <a:p>
            <a:pPr defTabSz="829544">
              <a:defRPr sz="1800" b="0" i="0" u="none" strike="noStrike" kern="0" cap="none" spc="0" baseline="0">
                <a:solidFill>
                  <a:srgbClr val="000000"/>
                </a:solidFill>
                <a:uFillTx/>
              </a:defRPr>
            </a:pPr>
            <a:r>
              <a:rPr lang="fr-FR" sz="1814" dirty="0">
                <a:solidFill>
                  <a:srgbClr val="000000"/>
                </a:solidFill>
                <a:latin typeface="Avenir Next LT Pro"/>
                <a:cs typeface="Calibri"/>
              </a:rPr>
              <a:t>- ou bien vous l’avez imprimé</a:t>
            </a:r>
          </a:p>
        </p:txBody>
      </p:sp>
      <p:sp>
        <p:nvSpPr>
          <p:cNvPr id="8" name="Flèche : bas 9">
            <a:extLst>
              <a:ext uri="{FF2B5EF4-FFF2-40B4-BE49-F238E27FC236}">
                <a16:creationId xmlns:a16="http://schemas.microsoft.com/office/drawing/2014/main" id="{B282CE8F-9B92-4DF1-8DE7-03015AEF4670}"/>
              </a:ext>
            </a:extLst>
          </p:cNvPr>
          <p:cNvSpPr/>
          <p:nvPr/>
        </p:nvSpPr>
        <p:spPr>
          <a:xfrm>
            <a:off x="8339081" y="2068733"/>
            <a:ext cx="436920" cy="1605800"/>
          </a:xfrm>
          <a:custGeom>
            <a:avLst>
              <a:gd name="f0" fmla="val 16265"/>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00B05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9" name="Espace réservé du numéro de diapositive 8">
            <a:extLst>
              <a:ext uri="{FF2B5EF4-FFF2-40B4-BE49-F238E27FC236}">
                <a16:creationId xmlns:a16="http://schemas.microsoft.com/office/drawing/2014/main" id="{F7D542FF-7DB5-4B9A-9348-376382F9A51B}"/>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F09AE4C6-90A6-4DE5-B503-DAC59CE36B2D}" type="slidenum">
              <a:rPr sz="1633"/>
              <a:pPr algn="r" defTabSz="829544" hangingPunct="0">
                <a:defRPr sz="1800" b="0" i="0" u="none" strike="noStrike" kern="0" cap="none" spc="0" baseline="0">
                  <a:solidFill>
                    <a:srgbClr val="000000"/>
                  </a:solidFill>
                  <a:uFillTx/>
                </a:defRPr>
              </a:pPr>
              <a:t>70</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3505280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4A3EE71D-2265-4AA5-864F-D709101C6404}"/>
              </a:ext>
            </a:extLst>
          </p:cNvPr>
          <p:cNvSpPr txBox="1"/>
          <p:nvPr/>
        </p:nvSpPr>
        <p:spPr>
          <a:xfrm>
            <a:off x="4851707" y="2411709"/>
            <a:ext cx="2488581" cy="2094056"/>
          </a:xfrm>
          <a:prstGeom prst="rect">
            <a:avLst/>
          </a:prstGeom>
          <a:solidFill>
            <a:srgbClr val="7F60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3266">
                <a:solidFill>
                  <a:srgbClr val="FFFF00"/>
                </a:solidFill>
                <a:latin typeface="Avenir Next LT Pro"/>
                <a:cs typeface="Calibri"/>
              </a:rPr>
              <a:t>Finalement, pas si dur de partir en voyage !</a:t>
            </a:r>
          </a:p>
        </p:txBody>
      </p:sp>
      <p:pic>
        <p:nvPicPr>
          <p:cNvPr id="3" name="Image 3">
            <a:extLst>
              <a:ext uri="{FF2B5EF4-FFF2-40B4-BE49-F238E27FC236}">
                <a16:creationId xmlns:a16="http://schemas.microsoft.com/office/drawing/2014/main" id="{506F9608-5873-4C4D-A730-A0370EF4121C}"/>
              </a:ext>
            </a:extLst>
          </p:cNvPr>
          <p:cNvPicPr>
            <a:picLocks noChangeAspect="1"/>
          </p:cNvPicPr>
          <p:nvPr/>
        </p:nvPicPr>
        <p:blipFill>
          <a:blip r:embed="rId2"/>
          <a:stretch>
            <a:fillRect/>
          </a:stretch>
        </p:blipFill>
        <p:spPr>
          <a:xfrm rot="1679992">
            <a:off x="1973191" y="824958"/>
            <a:ext cx="2489809" cy="1387234"/>
          </a:xfrm>
          <a:prstGeom prst="rect">
            <a:avLst/>
          </a:prstGeom>
          <a:noFill/>
          <a:ln cap="flat">
            <a:noFill/>
          </a:ln>
        </p:spPr>
      </p:pic>
      <p:pic>
        <p:nvPicPr>
          <p:cNvPr id="4" name="Image 4" descr="Une image contenant texte&#10;&#10;Description générée automatiquement">
            <a:extLst>
              <a:ext uri="{FF2B5EF4-FFF2-40B4-BE49-F238E27FC236}">
                <a16:creationId xmlns:a16="http://schemas.microsoft.com/office/drawing/2014/main" id="{767B1360-E97A-48F7-8C49-B30313BD1419}"/>
              </a:ext>
            </a:extLst>
          </p:cNvPr>
          <p:cNvPicPr>
            <a:picLocks noChangeAspect="1"/>
          </p:cNvPicPr>
          <p:nvPr/>
        </p:nvPicPr>
        <p:blipFill>
          <a:blip r:embed="rId3"/>
          <a:stretch>
            <a:fillRect/>
          </a:stretch>
        </p:blipFill>
        <p:spPr>
          <a:xfrm rot="1679992">
            <a:off x="7666657" y="754272"/>
            <a:ext cx="2489809" cy="1422049"/>
          </a:xfrm>
          <a:prstGeom prst="rect">
            <a:avLst/>
          </a:prstGeom>
          <a:noFill/>
          <a:ln cap="flat">
            <a:noFill/>
          </a:ln>
        </p:spPr>
      </p:pic>
      <p:sp>
        <p:nvSpPr>
          <p:cNvPr id="5" name="ZoneTexte 4">
            <a:extLst>
              <a:ext uri="{FF2B5EF4-FFF2-40B4-BE49-F238E27FC236}">
                <a16:creationId xmlns:a16="http://schemas.microsoft.com/office/drawing/2014/main" id="{584C6DB2-88BA-40EB-BA8A-8C5F2AAEE157}"/>
              </a:ext>
            </a:extLst>
          </p:cNvPr>
          <p:cNvSpPr txBox="1"/>
          <p:nvPr/>
        </p:nvSpPr>
        <p:spPr>
          <a:xfrm>
            <a:off x="4393600" y="5930149"/>
            <a:ext cx="5359052" cy="418790"/>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177" i="1">
                <a:solidFill>
                  <a:srgbClr val="FF0000"/>
                </a:solidFill>
                <a:latin typeface="Avenir Next LT Pro"/>
              </a:rPr>
              <a:t>Mais vous n'êtes pas encore rentré !</a:t>
            </a:r>
          </a:p>
        </p:txBody>
      </p:sp>
      <p:pic>
        <p:nvPicPr>
          <p:cNvPr id="6" name="Image 6" descr="Une image contenant texte, clipart&#10;&#10;Description générée automatiquement">
            <a:extLst>
              <a:ext uri="{FF2B5EF4-FFF2-40B4-BE49-F238E27FC236}">
                <a16:creationId xmlns:a16="http://schemas.microsoft.com/office/drawing/2014/main" id="{EDADF6B1-5D00-4EE0-8E2C-71408DC71F6E}"/>
              </a:ext>
            </a:extLst>
          </p:cNvPr>
          <p:cNvPicPr>
            <a:picLocks noChangeAspect="1"/>
          </p:cNvPicPr>
          <p:nvPr/>
        </p:nvPicPr>
        <p:blipFill>
          <a:blip r:embed="rId4"/>
          <a:stretch>
            <a:fillRect/>
          </a:stretch>
        </p:blipFill>
        <p:spPr>
          <a:xfrm>
            <a:off x="9203275" y="5734852"/>
            <a:ext cx="953200" cy="690514"/>
          </a:xfrm>
          <a:prstGeom prst="rect">
            <a:avLst/>
          </a:prstGeom>
          <a:noFill/>
          <a:ln cap="flat">
            <a:noFill/>
          </a:ln>
        </p:spPr>
      </p:pic>
      <p:sp>
        <p:nvSpPr>
          <p:cNvPr id="7" name="Espace réservé du numéro de diapositive 6">
            <a:extLst>
              <a:ext uri="{FF2B5EF4-FFF2-40B4-BE49-F238E27FC236}">
                <a16:creationId xmlns:a16="http://schemas.microsoft.com/office/drawing/2014/main" id="{D19240AE-6802-4EA2-B460-41EF096F57DB}"/>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7F9F42A-CED9-43BF-84B8-8F96C36C56CF}" type="slidenum">
              <a:rPr sz="1633"/>
              <a:pPr algn="r" defTabSz="829544" hangingPunct="0">
                <a:defRPr sz="1800" b="0" i="0" u="none" strike="noStrike" kern="0" cap="none" spc="0" baseline="0">
                  <a:solidFill>
                    <a:srgbClr val="000000"/>
                  </a:solidFill>
                  <a:uFillTx/>
                </a:defRPr>
              </a:pPr>
              <a:t>71</a:t>
            </a:fld>
            <a:endParaRPr lang="fr-FR" sz="1270">
              <a:solidFill>
                <a:srgbClr val="000000"/>
              </a:solidFill>
              <a:latin typeface="Times New Roman" pitchFamily="18"/>
              <a:ea typeface="Arial Unicode MS" pitchFamily="2"/>
              <a:cs typeface="Tahoma" pitchFamily="2"/>
            </a:endParaRPr>
          </a:p>
        </p:txBody>
      </p:sp>
      <p:sp>
        <p:nvSpPr>
          <p:cNvPr id="8" name="Espace réservé du numéro de diapositive 7">
            <a:extLst>
              <a:ext uri="{FF2B5EF4-FFF2-40B4-BE49-F238E27FC236}">
                <a16:creationId xmlns:a16="http://schemas.microsoft.com/office/drawing/2014/main" id="{1AED2BC2-BDAD-439C-8211-77D23DFDAD91}"/>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626FED2E-397A-473A-B09C-113D234452C5}" type="slidenum">
              <a:rPr sz="1633"/>
              <a:pPr algn="r" defTabSz="829544" hangingPunct="0">
                <a:defRPr sz="1800" b="0" i="0" u="none" strike="noStrike" kern="0" cap="none" spc="0" baseline="0">
                  <a:solidFill>
                    <a:srgbClr val="000000"/>
                  </a:solidFill>
                  <a:uFillTx/>
                </a:defRPr>
              </a:pPr>
              <a:t>71</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4455870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3" descr="Une image contenant texte, tableau blanc&#10;&#10;Description générée automatiquement">
            <a:extLst>
              <a:ext uri="{FF2B5EF4-FFF2-40B4-BE49-F238E27FC236}">
                <a16:creationId xmlns:a16="http://schemas.microsoft.com/office/drawing/2014/main" id="{ABB3EA7D-72D6-4ED7-8564-4F2CC02385AB}"/>
              </a:ext>
            </a:extLst>
          </p:cNvPr>
          <p:cNvPicPr>
            <a:picLocks noChangeAspect="1"/>
          </p:cNvPicPr>
          <p:nvPr/>
        </p:nvPicPr>
        <p:blipFill>
          <a:blip r:embed="rId2"/>
          <a:stretch>
            <a:fillRect/>
          </a:stretch>
        </p:blipFill>
        <p:spPr>
          <a:xfrm>
            <a:off x="1492249" y="5659448"/>
            <a:ext cx="3866359" cy="1640108"/>
          </a:xfrm>
          <a:prstGeom prst="rect">
            <a:avLst/>
          </a:prstGeom>
          <a:noFill/>
          <a:ln cap="flat">
            <a:noFill/>
          </a:ln>
        </p:spPr>
      </p:pic>
      <p:pic>
        <p:nvPicPr>
          <p:cNvPr id="3" name="Image 4" descr="Une image contenant carte&#10;&#10;Description générée automatiquement">
            <a:extLst>
              <a:ext uri="{FF2B5EF4-FFF2-40B4-BE49-F238E27FC236}">
                <a16:creationId xmlns:a16="http://schemas.microsoft.com/office/drawing/2014/main" id="{F4881B5D-354C-4743-9EB6-E0C6B3477D53}"/>
              </a:ext>
            </a:extLst>
          </p:cNvPr>
          <p:cNvPicPr>
            <a:picLocks noChangeAspect="1"/>
          </p:cNvPicPr>
          <p:nvPr/>
        </p:nvPicPr>
        <p:blipFill>
          <a:blip r:embed="rId3"/>
          <a:stretch>
            <a:fillRect/>
          </a:stretch>
        </p:blipFill>
        <p:spPr>
          <a:xfrm>
            <a:off x="891333" y="199087"/>
            <a:ext cx="2159009" cy="2353476"/>
          </a:xfrm>
          <a:prstGeom prst="rect">
            <a:avLst/>
          </a:prstGeom>
          <a:noFill/>
          <a:ln cap="flat">
            <a:noFill/>
          </a:ln>
        </p:spPr>
      </p:pic>
      <p:pic>
        <p:nvPicPr>
          <p:cNvPr id="4" name="Image 5" descr="Une image contenant texte, intérieur, rayon&#10;&#10;Description générée automatiquement">
            <a:extLst>
              <a:ext uri="{FF2B5EF4-FFF2-40B4-BE49-F238E27FC236}">
                <a16:creationId xmlns:a16="http://schemas.microsoft.com/office/drawing/2014/main" id="{F4357A17-8537-4E74-AEEC-32D875D8E936}"/>
              </a:ext>
            </a:extLst>
          </p:cNvPr>
          <p:cNvPicPr>
            <a:picLocks noChangeAspect="1"/>
          </p:cNvPicPr>
          <p:nvPr/>
        </p:nvPicPr>
        <p:blipFill>
          <a:blip r:embed="rId4"/>
          <a:stretch>
            <a:fillRect/>
          </a:stretch>
        </p:blipFill>
        <p:spPr>
          <a:xfrm>
            <a:off x="4126200" y="2197193"/>
            <a:ext cx="2489809" cy="1720861"/>
          </a:xfrm>
          <a:prstGeom prst="rect">
            <a:avLst/>
          </a:prstGeom>
          <a:noFill/>
          <a:ln cap="flat">
            <a:noFill/>
          </a:ln>
        </p:spPr>
      </p:pic>
      <p:pic>
        <p:nvPicPr>
          <p:cNvPr id="5" name="Image 6" descr="Une image contenant texte, orange, capture d’écran&#10;&#10;Description générée automatiquement">
            <a:extLst>
              <a:ext uri="{FF2B5EF4-FFF2-40B4-BE49-F238E27FC236}">
                <a16:creationId xmlns:a16="http://schemas.microsoft.com/office/drawing/2014/main" id="{AA2A643C-7622-42A4-AED2-897A1CD3C0C8}"/>
              </a:ext>
            </a:extLst>
          </p:cNvPr>
          <p:cNvPicPr>
            <a:picLocks noChangeAspect="1"/>
          </p:cNvPicPr>
          <p:nvPr/>
        </p:nvPicPr>
        <p:blipFill>
          <a:blip r:embed="rId5"/>
          <a:stretch>
            <a:fillRect/>
          </a:stretch>
        </p:blipFill>
        <p:spPr>
          <a:xfrm>
            <a:off x="8407384" y="3757012"/>
            <a:ext cx="1629921" cy="2602317"/>
          </a:xfrm>
          <a:prstGeom prst="rect">
            <a:avLst/>
          </a:prstGeom>
          <a:noFill/>
          <a:ln cap="flat">
            <a:noFill/>
          </a:ln>
        </p:spPr>
      </p:pic>
      <p:sp>
        <p:nvSpPr>
          <p:cNvPr id="6" name="Flèche : virage 7">
            <a:extLst>
              <a:ext uri="{FF2B5EF4-FFF2-40B4-BE49-F238E27FC236}">
                <a16:creationId xmlns:a16="http://schemas.microsoft.com/office/drawing/2014/main" id="{ADA73B37-82B0-427C-8584-7CB391E88CF0}"/>
              </a:ext>
            </a:extLst>
          </p:cNvPr>
          <p:cNvSpPr/>
          <p:nvPr/>
        </p:nvSpPr>
        <p:spPr>
          <a:xfrm flipV="1">
            <a:off x="1999296" y="2660980"/>
            <a:ext cx="6220150" cy="3093696"/>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10197D"/>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pic>
        <p:nvPicPr>
          <p:cNvPr id="7" name="Image 9">
            <a:extLst>
              <a:ext uri="{FF2B5EF4-FFF2-40B4-BE49-F238E27FC236}">
                <a16:creationId xmlns:a16="http://schemas.microsoft.com/office/drawing/2014/main" id="{9EC62CC4-D7E4-4C4F-BA25-C497F9CFAB87}"/>
              </a:ext>
            </a:extLst>
          </p:cNvPr>
          <p:cNvPicPr>
            <a:picLocks noChangeAspect="1"/>
          </p:cNvPicPr>
          <p:nvPr/>
        </p:nvPicPr>
        <p:blipFill>
          <a:blip r:embed="rId6"/>
          <a:stretch>
            <a:fillRect/>
          </a:stretch>
        </p:blipFill>
        <p:spPr>
          <a:xfrm>
            <a:off x="4561022" y="197181"/>
            <a:ext cx="5317600" cy="1350220"/>
          </a:xfrm>
          <a:prstGeom prst="rect">
            <a:avLst/>
          </a:prstGeom>
          <a:noFill/>
          <a:ln cap="flat">
            <a:noFill/>
          </a:ln>
        </p:spPr>
      </p:pic>
      <p:sp>
        <p:nvSpPr>
          <p:cNvPr id="8" name="ZoneTexte 9">
            <a:extLst>
              <a:ext uri="{FF2B5EF4-FFF2-40B4-BE49-F238E27FC236}">
                <a16:creationId xmlns:a16="http://schemas.microsoft.com/office/drawing/2014/main" id="{5DD2C33D-C7EA-4813-861C-C0A0ADFB8606}"/>
              </a:ext>
            </a:extLst>
          </p:cNvPr>
          <p:cNvSpPr txBox="1"/>
          <p:nvPr/>
        </p:nvSpPr>
        <p:spPr>
          <a:xfrm>
            <a:off x="3859021" y="4687749"/>
            <a:ext cx="4729474" cy="47463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540">
                <a:solidFill>
                  <a:srgbClr val="FFFF00"/>
                </a:solidFill>
                <a:latin typeface="Avenir Next LT Pro"/>
              </a:rPr>
              <a:t>On va tout vous expliquer !</a:t>
            </a:r>
          </a:p>
        </p:txBody>
      </p:sp>
      <p:sp>
        <p:nvSpPr>
          <p:cNvPr id="9" name="ZoneTexte 10">
            <a:extLst>
              <a:ext uri="{FF2B5EF4-FFF2-40B4-BE49-F238E27FC236}">
                <a16:creationId xmlns:a16="http://schemas.microsoft.com/office/drawing/2014/main" id="{D1C7583F-3D26-4D5C-98CD-7D100A4D287E}"/>
              </a:ext>
            </a:extLst>
          </p:cNvPr>
          <p:cNvSpPr txBox="1"/>
          <p:nvPr/>
        </p:nvSpPr>
        <p:spPr>
          <a:xfrm>
            <a:off x="5438116" y="6557155"/>
            <a:ext cx="4558732" cy="251372"/>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089" b="1">
                <a:solidFill>
                  <a:srgbClr val="000000"/>
                </a:solidFill>
                <a:latin typeface="Calibri"/>
                <a:ea typeface="Calibri"/>
                <a:cs typeface="Calibri"/>
              </a:rPr>
              <a:t> Document conçu par François Milenkovic de la section FGRCF de Lunéville. </a:t>
            </a:r>
            <a:endParaRPr lang="fr-FR" sz="1089" b="1">
              <a:solidFill>
                <a:srgbClr val="000000"/>
              </a:solidFill>
              <a:latin typeface="Calibri"/>
              <a:cs typeface="Calibri"/>
            </a:endParaRPr>
          </a:p>
        </p:txBody>
      </p:sp>
      <p:sp>
        <p:nvSpPr>
          <p:cNvPr id="10" name="Espace réservé du numéro de diapositive 10">
            <a:extLst>
              <a:ext uri="{FF2B5EF4-FFF2-40B4-BE49-F238E27FC236}">
                <a16:creationId xmlns:a16="http://schemas.microsoft.com/office/drawing/2014/main" id="{49573745-A5DA-4E79-B0C8-56B28FBA9742}"/>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9EFE7101-0894-4AA5-A2DA-2E5D8FCCE8EB}" type="slidenum">
              <a:rPr sz="1633"/>
              <a:pPr algn="r" defTabSz="829544" hangingPunct="0">
                <a:defRPr sz="1800" b="0" i="0" u="none" strike="noStrike" kern="0" cap="none" spc="0" baseline="0">
                  <a:solidFill>
                    <a:srgbClr val="000000"/>
                  </a:solidFill>
                  <a:uFillTx/>
                </a:defRPr>
              </a:pPr>
              <a:t>72</a:t>
            </a:fld>
            <a:endParaRPr lang="fr-FR" sz="1270">
              <a:solidFill>
                <a:srgbClr val="000000"/>
              </a:solidFill>
              <a:latin typeface="Times New Roman" pitchFamily="18"/>
              <a:ea typeface="Arial Unicode MS" pitchFamily="2"/>
              <a:cs typeface="Tahoma" pitchFamily="2"/>
            </a:endParaRPr>
          </a:p>
        </p:txBody>
      </p:sp>
      <p:sp>
        <p:nvSpPr>
          <p:cNvPr id="11" name="Espace réservé du numéro de diapositive 10">
            <a:extLst>
              <a:ext uri="{FF2B5EF4-FFF2-40B4-BE49-F238E27FC236}">
                <a16:creationId xmlns:a16="http://schemas.microsoft.com/office/drawing/2014/main" id="{EE3CE41C-07D8-4D92-A329-993765607F5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826E19E-512E-4722-BEF8-A8BF06598E05}" type="slidenum">
              <a:rPr sz="1633"/>
              <a:pPr algn="r" defTabSz="829544" hangingPunct="0">
                <a:defRPr sz="1800" b="0" i="0" u="none" strike="noStrike" kern="0" cap="none" spc="0" baseline="0">
                  <a:solidFill>
                    <a:srgbClr val="000000"/>
                  </a:solidFill>
                  <a:uFillTx/>
                </a:defRPr>
              </a:pPr>
              <a:t>72</a:t>
            </a:fld>
            <a:endParaRPr lang="fr-FR" sz="1270">
              <a:solidFill>
                <a:srgbClr val="000000"/>
              </a:solidFill>
              <a:latin typeface="Times New Roman" pitchFamily="18"/>
              <a:ea typeface="Arial Unicode MS" pitchFamily="2"/>
              <a:cs typeface="Tahoma" pitchFamily="2"/>
            </a:endParaRPr>
          </a:p>
        </p:txBody>
      </p:sp>
      <p:sp>
        <p:nvSpPr>
          <p:cNvPr id="12" name="ZoneTexte 11">
            <a:extLst>
              <a:ext uri="{FF2B5EF4-FFF2-40B4-BE49-F238E27FC236}">
                <a16:creationId xmlns:a16="http://schemas.microsoft.com/office/drawing/2014/main" id="{27168203-9BC0-49AF-868B-748F4B731E60}"/>
              </a:ext>
            </a:extLst>
          </p:cNvPr>
          <p:cNvSpPr txBox="1"/>
          <p:nvPr/>
        </p:nvSpPr>
        <p:spPr>
          <a:xfrm>
            <a:off x="7872186" y="1903185"/>
            <a:ext cx="3741056" cy="1384995"/>
          </a:xfrm>
          <a:prstGeom prst="rect">
            <a:avLst/>
          </a:prstGeom>
          <a:solidFill>
            <a:srgbClr val="00206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dirty="0">
                <a:solidFill>
                  <a:srgbClr val="FFFF00"/>
                </a:solidFill>
                <a:latin typeface="Avenir Next LT Pro"/>
              </a:rPr>
              <a:t>4ème étape :</a:t>
            </a:r>
          </a:p>
          <a:p>
            <a:pPr algn="ctr"/>
            <a:r>
              <a:rPr lang="fr-FR" sz="2800" dirty="0">
                <a:solidFill>
                  <a:srgbClr val="FFFF00"/>
                </a:solidFill>
                <a:latin typeface="Avenir Next LT Pro"/>
                <a:cs typeface="Calibri"/>
              </a:rPr>
              <a:t>Particularités, incidents...</a:t>
            </a:r>
          </a:p>
        </p:txBody>
      </p:sp>
    </p:spTree>
    <p:extLst>
      <p:ext uri="{BB962C8B-B14F-4D97-AF65-F5344CB8AC3E}">
        <p14:creationId xmlns:p14="http://schemas.microsoft.com/office/powerpoint/2010/main" val="241509096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9574F348-75BF-4C46-AD70-7BA8A04A296C}"/>
              </a:ext>
            </a:extLst>
          </p:cNvPr>
          <p:cNvPicPr>
            <a:picLocks noChangeAspect="1"/>
          </p:cNvPicPr>
          <p:nvPr/>
        </p:nvPicPr>
        <p:blipFill>
          <a:blip r:embed="rId2"/>
          <a:stretch>
            <a:fillRect/>
          </a:stretch>
        </p:blipFill>
        <p:spPr>
          <a:xfrm>
            <a:off x="4029157" y="178424"/>
            <a:ext cx="4126606" cy="3794920"/>
          </a:xfrm>
          <a:prstGeom prst="rect">
            <a:avLst/>
          </a:prstGeom>
          <a:noFill/>
          <a:ln cap="flat">
            <a:noFill/>
          </a:ln>
        </p:spPr>
      </p:pic>
      <p:sp>
        <p:nvSpPr>
          <p:cNvPr id="3" name="ZoneTexte 2">
            <a:extLst>
              <a:ext uri="{FF2B5EF4-FFF2-40B4-BE49-F238E27FC236}">
                <a16:creationId xmlns:a16="http://schemas.microsoft.com/office/drawing/2014/main" id="{5374D717-795E-4814-9081-9D9C5C16E1BC}"/>
              </a:ext>
            </a:extLst>
          </p:cNvPr>
          <p:cNvSpPr txBox="1"/>
          <p:nvPr/>
        </p:nvSpPr>
        <p:spPr>
          <a:xfrm>
            <a:off x="2589421" y="5032567"/>
            <a:ext cx="7134572" cy="418790"/>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177">
                <a:solidFill>
                  <a:srgbClr val="000000"/>
                </a:solidFill>
                <a:latin typeface="Amasis MT Pro Black"/>
              </a:rPr>
              <a:t>Mot de passe oublié !</a:t>
            </a:r>
          </a:p>
        </p:txBody>
      </p:sp>
      <p:sp>
        <p:nvSpPr>
          <p:cNvPr id="4" name="ZoneTexte 4">
            <a:extLst>
              <a:ext uri="{FF2B5EF4-FFF2-40B4-BE49-F238E27FC236}">
                <a16:creationId xmlns:a16="http://schemas.microsoft.com/office/drawing/2014/main" id="{B261776F-0700-4470-8E83-EA1BEE39D400}"/>
              </a:ext>
            </a:extLst>
          </p:cNvPr>
          <p:cNvSpPr txBox="1"/>
          <p:nvPr/>
        </p:nvSpPr>
        <p:spPr>
          <a:xfrm rot="19919989">
            <a:off x="1528837" y="1072248"/>
            <a:ext cx="4096055" cy="474638"/>
          </a:xfrm>
          <a:prstGeom prst="rect">
            <a:avLst/>
          </a:prstGeom>
          <a:noFill/>
          <a:ln w="28575" cap="flat">
            <a:solidFill>
              <a:srgbClr val="C00000"/>
            </a:solidFill>
            <a:prstDash val="solid"/>
            <a:miter/>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540" b="1">
                <a:solidFill>
                  <a:srgbClr val="C00000"/>
                </a:solidFill>
                <a:latin typeface="Amasis MT Pro Black"/>
                <a:cs typeface="Calibri"/>
              </a:rPr>
              <a:t>CAS PARTICULIERS</a:t>
            </a:r>
            <a:endParaRPr lang="fr-FR" sz="2540">
              <a:solidFill>
                <a:srgbClr val="000000"/>
              </a:solidFill>
              <a:latin typeface="Amasis MT Pro Black"/>
            </a:endParaRPr>
          </a:p>
        </p:txBody>
      </p:sp>
      <p:sp>
        <p:nvSpPr>
          <p:cNvPr id="5" name="Espace réservé du numéro de diapositive 4">
            <a:extLst>
              <a:ext uri="{FF2B5EF4-FFF2-40B4-BE49-F238E27FC236}">
                <a16:creationId xmlns:a16="http://schemas.microsoft.com/office/drawing/2014/main" id="{960CCFBF-5762-4047-A762-7363E3CFE502}"/>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621E6F8-80EC-4D95-95E0-98993BFCC638}" type="slidenum">
              <a:rPr sz="1633"/>
              <a:pPr algn="r" defTabSz="829544" hangingPunct="0">
                <a:defRPr sz="1800" b="0" i="0" u="none" strike="noStrike" kern="0" cap="none" spc="0" baseline="0">
                  <a:solidFill>
                    <a:srgbClr val="000000"/>
                  </a:solidFill>
                  <a:uFillTx/>
                </a:defRPr>
              </a:pPr>
              <a:t>73</a:t>
            </a:fld>
            <a:endParaRPr lang="fr-FR" sz="1270">
              <a:solidFill>
                <a:srgbClr val="000000"/>
              </a:solidFill>
              <a:latin typeface="Times New Roman" pitchFamily="18"/>
              <a:ea typeface="Arial Unicode MS" pitchFamily="2"/>
              <a:cs typeface="Tahoma" pitchFamily="2"/>
            </a:endParaRPr>
          </a:p>
        </p:txBody>
      </p:sp>
      <p:sp>
        <p:nvSpPr>
          <p:cNvPr id="6" name="Espace réservé du numéro de diapositive 5">
            <a:extLst>
              <a:ext uri="{FF2B5EF4-FFF2-40B4-BE49-F238E27FC236}">
                <a16:creationId xmlns:a16="http://schemas.microsoft.com/office/drawing/2014/main" id="{87DFEFBF-5581-477B-B16F-74E4EADF5C8B}"/>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6E76A9B4-2BEA-4A31-B6D4-966027A0DF35}" type="slidenum">
              <a:rPr sz="1633"/>
              <a:pPr algn="r" defTabSz="829544" hangingPunct="0">
                <a:defRPr sz="1800" b="0" i="0" u="none" strike="noStrike" kern="0" cap="none" spc="0" baseline="0">
                  <a:solidFill>
                    <a:srgbClr val="000000"/>
                  </a:solidFill>
                  <a:uFillTx/>
                </a:defRPr>
              </a:pPr>
              <a:t>73</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55256624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4" descr="Une image contenant texte&#10;&#10;Description générée automatiquement">
            <a:extLst>
              <a:ext uri="{FF2B5EF4-FFF2-40B4-BE49-F238E27FC236}">
                <a16:creationId xmlns:a16="http://schemas.microsoft.com/office/drawing/2014/main" id="{2859F559-E91E-42E8-8DBA-9AEFBBC7F310}"/>
              </a:ext>
            </a:extLst>
          </p:cNvPr>
          <p:cNvPicPr>
            <a:picLocks noChangeAspect="1"/>
          </p:cNvPicPr>
          <p:nvPr/>
        </p:nvPicPr>
        <p:blipFill>
          <a:blip r:embed="rId2"/>
          <a:stretch>
            <a:fillRect/>
          </a:stretch>
        </p:blipFill>
        <p:spPr>
          <a:xfrm>
            <a:off x="1649352" y="29024"/>
            <a:ext cx="4366242" cy="3984175"/>
          </a:xfrm>
          <a:prstGeom prst="rect">
            <a:avLst/>
          </a:prstGeom>
          <a:noFill/>
          <a:ln cap="flat">
            <a:noFill/>
          </a:ln>
        </p:spPr>
      </p:pic>
      <p:pic>
        <p:nvPicPr>
          <p:cNvPr id="3" name="Image 5" descr="Une image contenant texte&#10;&#10;Description générée automatiquement">
            <a:extLst>
              <a:ext uri="{FF2B5EF4-FFF2-40B4-BE49-F238E27FC236}">
                <a16:creationId xmlns:a16="http://schemas.microsoft.com/office/drawing/2014/main" id="{29FF789E-6536-44E6-9D5F-47EA6DA9B1F3}"/>
              </a:ext>
            </a:extLst>
          </p:cNvPr>
          <p:cNvPicPr>
            <a:picLocks noChangeAspect="1"/>
          </p:cNvPicPr>
          <p:nvPr/>
        </p:nvPicPr>
        <p:blipFill>
          <a:blip r:embed="rId3"/>
          <a:stretch>
            <a:fillRect/>
          </a:stretch>
        </p:blipFill>
        <p:spPr>
          <a:xfrm>
            <a:off x="6819454" y="3526793"/>
            <a:ext cx="3479700" cy="3077213"/>
          </a:xfrm>
          <a:prstGeom prst="rect">
            <a:avLst/>
          </a:prstGeom>
          <a:noFill/>
          <a:ln cap="flat">
            <a:noFill/>
          </a:ln>
        </p:spPr>
      </p:pic>
      <p:sp>
        <p:nvSpPr>
          <p:cNvPr id="4" name="ZoneTexte 5">
            <a:extLst>
              <a:ext uri="{FF2B5EF4-FFF2-40B4-BE49-F238E27FC236}">
                <a16:creationId xmlns:a16="http://schemas.microsoft.com/office/drawing/2014/main" id="{75000725-263E-4310-96F6-CA78ECE64436}"/>
              </a:ext>
            </a:extLst>
          </p:cNvPr>
          <p:cNvSpPr txBox="1"/>
          <p:nvPr/>
        </p:nvSpPr>
        <p:spPr>
          <a:xfrm>
            <a:off x="6418660" y="774388"/>
            <a:ext cx="3762801" cy="1786921"/>
          </a:xfrm>
          <a:prstGeom prst="rect">
            <a:avLst/>
          </a:prstGeom>
          <a:noFill/>
          <a:ln cap="flat">
            <a:noFill/>
          </a:ln>
        </p:spPr>
        <p:txBody>
          <a:bodyPr vert="horz" wrap="square" lIns="82953" tIns="41476" rIns="82953" bIns="41476" anchor="t" anchorCtr="0" compatLnSpc="1">
            <a:spAutoFit/>
          </a:bodyPr>
          <a:lstStyle/>
          <a:p>
            <a:pPr algn="ctr" defTabSz="829544">
              <a:defRPr sz="1800" b="0" i="0" u="none" strike="noStrike" kern="0" cap="none" spc="0" baseline="0">
                <a:solidFill>
                  <a:srgbClr val="000000"/>
                </a:solidFill>
                <a:uFillTx/>
              </a:defRPr>
            </a:pPr>
            <a:r>
              <a:rPr lang="fr-FR" sz="2903">
                <a:solidFill>
                  <a:srgbClr val="7030A0"/>
                </a:solidFill>
                <a:latin typeface="Avenir Next LT Pro"/>
              </a:rPr>
              <a:t>ça peut arriver !</a:t>
            </a:r>
            <a:endParaRPr lang="fr-FR" sz="1633">
              <a:solidFill>
                <a:srgbClr val="7030A0"/>
              </a:solidFill>
              <a:latin typeface="Calibri"/>
            </a:endParaRPr>
          </a:p>
          <a:p>
            <a:pPr defTabSz="829544">
              <a:defRPr sz="1800" b="0" i="0" u="none" strike="noStrike" kern="0" cap="none" spc="0" baseline="0">
                <a:solidFill>
                  <a:srgbClr val="000000"/>
                </a:solidFill>
                <a:uFillTx/>
              </a:defRPr>
            </a:pPr>
            <a:endParaRPr lang="fr-FR" sz="1633">
              <a:solidFill>
                <a:srgbClr val="000000"/>
              </a:solidFill>
              <a:latin typeface="Avenir Next LT Pro"/>
              <a:cs typeface="Calibri"/>
            </a:endParaRPr>
          </a:p>
          <a:p>
            <a:pPr defTabSz="829544">
              <a:defRPr sz="1800" b="0" i="0" u="none" strike="noStrike" kern="0" cap="none" spc="0" baseline="0">
                <a:solidFill>
                  <a:srgbClr val="000000"/>
                </a:solidFill>
                <a:uFillTx/>
              </a:defRPr>
            </a:pPr>
            <a:r>
              <a:rPr lang="fr-FR" sz="1633">
                <a:solidFill>
                  <a:srgbClr val="000000"/>
                </a:solidFill>
                <a:latin typeface="Avenir Next LT Pro"/>
                <a:cs typeface="Calibri"/>
              </a:rPr>
              <a:t>Vous vous connectez à l'application et vous vous trompez dans l'identifiant ou le mot de passe, pire encore, vous l'avez oublié !</a:t>
            </a:r>
          </a:p>
        </p:txBody>
      </p:sp>
      <p:sp>
        <p:nvSpPr>
          <p:cNvPr id="5" name="ZoneTexte 6">
            <a:extLst>
              <a:ext uri="{FF2B5EF4-FFF2-40B4-BE49-F238E27FC236}">
                <a16:creationId xmlns:a16="http://schemas.microsoft.com/office/drawing/2014/main" id="{70FC0414-CAF8-48E7-83ED-C8EC7C2BAE4E}"/>
              </a:ext>
            </a:extLst>
          </p:cNvPr>
          <p:cNvSpPr txBox="1"/>
          <p:nvPr/>
        </p:nvSpPr>
        <p:spPr>
          <a:xfrm>
            <a:off x="2028743" y="4171145"/>
            <a:ext cx="4448911" cy="1535634"/>
          </a:xfrm>
          <a:prstGeom prst="rect">
            <a:avLst/>
          </a:prstGeom>
          <a:noFill/>
          <a:ln cap="flat">
            <a:noFill/>
          </a:ln>
        </p:spPr>
        <p:txBody>
          <a:bodyPr vert="horz" wrap="square" lIns="82953" tIns="41476" rIns="82953" bIns="41476" anchor="t" anchorCtr="0" compatLnSpc="1">
            <a:spAutoFit/>
          </a:bodyPr>
          <a:lstStyle/>
          <a:p>
            <a:pPr algn="ctr" defTabSz="829544">
              <a:defRPr sz="1800" b="0" i="0" u="none" strike="noStrike" kern="0" cap="none" spc="0" baseline="0">
                <a:solidFill>
                  <a:srgbClr val="000000"/>
                </a:solidFill>
                <a:uFillTx/>
              </a:defRPr>
            </a:pPr>
            <a:r>
              <a:rPr lang="fr-FR" sz="2903">
                <a:solidFill>
                  <a:srgbClr val="7030A0"/>
                </a:solidFill>
                <a:latin typeface="Avenir Next LT Pro"/>
              </a:rPr>
              <a:t>Oups !</a:t>
            </a:r>
            <a:endParaRPr lang="fr-FR" sz="1633">
              <a:solidFill>
                <a:srgbClr val="7030A0"/>
              </a:solidFill>
              <a:latin typeface="Avenir Next LT Pro"/>
            </a:endParaRPr>
          </a:p>
          <a:p>
            <a:pPr defTabSz="829544">
              <a:defRPr sz="1800" b="0" i="0" u="none" strike="noStrike" kern="0" cap="none" spc="0" baseline="0">
                <a:solidFill>
                  <a:srgbClr val="000000"/>
                </a:solidFill>
                <a:uFillTx/>
              </a:defRPr>
            </a:pPr>
            <a:r>
              <a:rPr lang="fr-FR" sz="1633">
                <a:solidFill>
                  <a:srgbClr val="000000"/>
                </a:solidFill>
                <a:latin typeface="Avenir Next LT Pro"/>
                <a:cs typeface="Calibri"/>
              </a:rPr>
              <a:t>Vous n'aurez pas l'accès à l'application :</a:t>
            </a:r>
          </a:p>
          <a:p>
            <a:pPr defTabSz="829544">
              <a:defRPr sz="1800" b="0" i="0" u="none" strike="noStrike" kern="0" cap="none" spc="0" baseline="0">
                <a:solidFill>
                  <a:srgbClr val="000000"/>
                </a:solidFill>
                <a:uFillTx/>
              </a:defRPr>
            </a:pPr>
            <a:r>
              <a:rPr lang="fr-FR" sz="1633">
                <a:solidFill>
                  <a:srgbClr val="000000"/>
                </a:solidFill>
                <a:latin typeface="Avenir Next LT Pro"/>
                <a:cs typeface="Calibri"/>
              </a:rPr>
              <a:t>- cliquez continuer</a:t>
            </a:r>
          </a:p>
          <a:p>
            <a:pPr defTabSz="829544">
              <a:defRPr sz="1800" b="0" i="0" u="none" strike="noStrike" kern="0" cap="none" spc="0" baseline="0">
                <a:solidFill>
                  <a:srgbClr val="000000"/>
                </a:solidFill>
                <a:uFillTx/>
              </a:defRPr>
            </a:pPr>
            <a:r>
              <a:rPr lang="fr-FR" sz="1633">
                <a:solidFill>
                  <a:srgbClr val="000000"/>
                </a:solidFill>
                <a:latin typeface="Avenir Next LT Pro"/>
                <a:cs typeface="Calibri"/>
              </a:rPr>
              <a:t>- entrez de nouveau le mot de passe correct</a:t>
            </a:r>
          </a:p>
          <a:p>
            <a:pPr defTabSz="829544">
              <a:defRPr sz="1800" b="0" i="0" u="none" strike="noStrike" kern="0" cap="none" spc="0" baseline="0">
                <a:solidFill>
                  <a:srgbClr val="000000"/>
                </a:solidFill>
                <a:uFillTx/>
              </a:defRPr>
            </a:pPr>
            <a:r>
              <a:rPr lang="fr-FR" sz="1633">
                <a:solidFill>
                  <a:srgbClr val="000000"/>
                </a:solidFill>
                <a:latin typeface="Avenir Next LT Pro"/>
                <a:cs typeface="Calibri"/>
              </a:rPr>
              <a:t>- ou bien....</a:t>
            </a:r>
          </a:p>
        </p:txBody>
      </p:sp>
      <p:sp>
        <p:nvSpPr>
          <p:cNvPr id="6" name="Espace réservé du numéro de diapositive 5">
            <a:extLst>
              <a:ext uri="{FF2B5EF4-FFF2-40B4-BE49-F238E27FC236}">
                <a16:creationId xmlns:a16="http://schemas.microsoft.com/office/drawing/2014/main" id="{B20274A1-1728-4E8C-AA81-EEBC007499E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C0E09E57-2928-4433-A53A-8C7CC17B70DC}" type="slidenum">
              <a:rPr sz="1633"/>
              <a:pPr algn="r" defTabSz="829544" hangingPunct="0">
                <a:defRPr sz="1800" b="0" i="0" u="none" strike="noStrike" kern="0" cap="none" spc="0" baseline="0">
                  <a:solidFill>
                    <a:srgbClr val="000000"/>
                  </a:solidFill>
                  <a:uFillTx/>
                </a:defRPr>
              </a:pPr>
              <a:t>74</a:t>
            </a:fld>
            <a:endParaRPr lang="fr-FR" sz="1270">
              <a:solidFill>
                <a:srgbClr val="000000"/>
              </a:solidFill>
              <a:latin typeface="Times New Roman" pitchFamily="18"/>
              <a:ea typeface="Arial Unicode MS" pitchFamily="2"/>
              <a:cs typeface="Tahoma" pitchFamily="2"/>
            </a:endParaRPr>
          </a:p>
        </p:txBody>
      </p:sp>
      <p:sp>
        <p:nvSpPr>
          <p:cNvPr id="7" name="Espace réservé du numéro de diapositive 6">
            <a:extLst>
              <a:ext uri="{FF2B5EF4-FFF2-40B4-BE49-F238E27FC236}">
                <a16:creationId xmlns:a16="http://schemas.microsoft.com/office/drawing/2014/main" id="{D2C7C799-8938-46D7-8AF3-07F32C3F5C95}"/>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0216C135-BF52-4453-B29F-2AEF49E53B6B}" type="slidenum">
              <a:rPr sz="1633"/>
              <a:pPr algn="r" defTabSz="829544" hangingPunct="0">
                <a:defRPr sz="1800" b="0" i="0" u="none" strike="noStrike" kern="0" cap="none" spc="0" baseline="0">
                  <a:solidFill>
                    <a:srgbClr val="000000"/>
                  </a:solidFill>
                  <a:uFillTx/>
                </a:defRPr>
              </a:pPr>
              <a:t>74</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7054786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991B6787-3942-4025-9D15-6F5CAA3B1320}"/>
              </a:ext>
            </a:extLst>
          </p:cNvPr>
          <p:cNvPicPr>
            <a:picLocks noChangeAspect="1"/>
          </p:cNvPicPr>
          <p:nvPr/>
        </p:nvPicPr>
        <p:blipFill>
          <a:blip r:embed="rId2"/>
          <a:stretch>
            <a:fillRect/>
          </a:stretch>
        </p:blipFill>
        <p:spPr>
          <a:xfrm>
            <a:off x="6265379" y="722601"/>
            <a:ext cx="4180683" cy="3730866"/>
          </a:xfrm>
          <a:prstGeom prst="rect">
            <a:avLst/>
          </a:prstGeom>
          <a:noFill/>
          <a:ln cap="flat">
            <a:noFill/>
          </a:ln>
        </p:spPr>
      </p:pic>
      <p:sp>
        <p:nvSpPr>
          <p:cNvPr id="4" name="ZoneTexte 4">
            <a:extLst>
              <a:ext uri="{FF2B5EF4-FFF2-40B4-BE49-F238E27FC236}">
                <a16:creationId xmlns:a16="http://schemas.microsoft.com/office/drawing/2014/main" id="{058B73FF-E9E8-4DE2-B936-5530EF52521C}"/>
              </a:ext>
            </a:extLst>
          </p:cNvPr>
          <p:cNvSpPr txBox="1"/>
          <p:nvPr/>
        </p:nvSpPr>
        <p:spPr>
          <a:xfrm>
            <a:off x="785815" y="661523"/>
            <a:ext cx="4096055" cy="1926511"/>
          </a:xfrm>
          <a:prstGeom prst="rect">
            <a:avLst/>
          </a:prstGeom>
          <a:noFill/>
          <a:ln w="28575" cap="flat">
            <a:solidFill>
              <a:srgbClr val="002060"/>
            </a:solidFill>
            <a:prstDash val="solid"/>
            <a:miter/>
          </a:ln>
        </p:spPr>
        <p:txBody>
          <a:bodyPr vert="horz" wrap="square" lIns="82953" tIns="41476" rIns="82953" bIns="41476" anchor="t" anchorCtr="0" compatLnSpc="1">
            <a:spAutoFit/>
          </a:bodyPr>
          <a:lstStyle/>
          <a:p>
            <a:pPr algn="ctr" defTabSz="829544">
              <a:defRPr sz="1800" b="0" i="0" u="none" strike="noStrike" kern="0" cap="none" spc="0" baseline="0">
                <a:solidFill>
                  <a:srgbClr val="000000"/>
                </a:solidFill>
                <a:uFillTx/>
              </a:defRPr>
            </a:pPr>
            <a:r>
              <a:rPr lang="fr-FR" sz="2903">
                <a:solidFill>
                  <a:srgbClr val="7030A0"/>
                </a:solidFill>
                <a:latin typeface="Avenir Next LT Pro"/>
              </a:rPr>
              <a:t>vous avez vraiment oublié votre mot de passe !</a:t>
            </a:r>
            <a:endParaRPr lang="fr-FR" sz="1633">
              <a:solidFill>
                <a:srgbClr val="7030A0"/>
              </a:solidFill>
              <a:latin typeface="Calibri"/>
            </a:endParaRPr>
          </a:p>
          <a:p>
            <a:pPr defTabSz="829544">
              <a:defRPr sz="1800" b="0" i="0" u="none" strike="noStrike" kern="0" cap="none" spc="0" baseline="0">
                <a:solidFill>
                  <a:srgbClr val="000000"/>
                </a:solidFill>
                <a:uFillTx/>
              </a:defRPr>
            </a:pPr>
            <a:endParaRPr lang="fr-FR" sz="1633">
              <a:solidFill>
                <a:srgbClr val="000000"/>
              </a:solidFill>
              <a:latin typeface="Avenir Next LT Pro"/>
              <a:cs typeface="Calibri"/>
            </a:endParaRPr>
          </a:p>
          <a:p>
            <a:pPr defTabSz="829544">
              <a:defRPr sz="1800" b="0" i="0" u="none" strike="noStrike" kern="0" cap="none" spc="0" baseline="0">
                <a:solidFill>
                  <a:srgbClr val="000000"/>
                </a:solidFill>
                <a:uFillTx/>
              </a:defRPr>
            </a:pPr>
            <a:r>
              <a:rPr lang="fr-FR" sz="1633">
                <a:solidFill>
                  <a:srgbClr val="000000"/>
                </a:solidFill>
                <a:latin typeface="Avenir Next LT Pro"/>
                <a:cs typeface="Calibri"/>
              </a:rPr>
              <a:t> cliquez sur </a:t>
            </a:r>
            <a:r>
              <a:rPr lang="fr-FR" sz="1633">
                <a:solidFill>
                  <a:srgbClr val="002060"/>
                </a:solidFill>
                <a:latin typeface="Avenir Next LT Pro"/>
                <a:cs typeface="Calibri"/>
              </a:rPr>
              <a:t>Mot de passe oublié ?</a:t>
            </a:r>
          </a:p>
        </p:txBody>
      </p:sp>
      <p:sp>
        <p:nvSpPr>
          <p:cNvPr id="5" name="Flèche : gauche 9">
            <a:extLst>
              <a:ext uri="{FF2B5EF4-FFF2-40B4-BE49-F238E27FC236}">
                <a16:creationId xmlns:a16="http://schemas.microsoft.com/office/drawing/2014/main" id="{BA3124DA-57F3-4ECF-A945-12A2C9D25BFC}"/>
              </a:ext>
            </a:extLst>
          </p:cNvPr>
          <p:cNvSpPr/>
          <p:nvPr/>
        </p:nvSpPr>
        <p:spPr>
          <a:xfrm rot="11773878">
            <a:off x="4241065" y="2889617"/>
            <a:ext cx="2281792" cy="224967"/>
          </a:xfrm>
          <a:custGeom>
            <a:avLst>
              <a:gd name="f0" fmla="val 2727"/>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f19 f20 1"/>
              <a:gd name="f28" fmla="*/ 21600 f21 1"/>
              <a:gd name="f29" fmla="*/ 0 f21 1"/>
              <a:gd name="f30" fmla="*/ f20 f13 1"/>
              <a:gd name="f31" fmla="*/ f19 f12 1"/>
              <a:gd name="f32" fmla="+- f24 0 f3"/>
              <a:gd name="f33" fmla="+- f25 0 f3"/>
              <a:gd name="f34" fmla="*/ f27 1 10800"/>
              <a:gd name="f35" fmla="*/ f29 1 f21"/>
              <a:gd name="f36" fmla="*/ f28 1 f21"/>
              <a:gd name="f37" fmla="*/ f26 f13 1"/>
              <a:gd name="f38" fmla="+- f19 0 f34"/>
              <a:gd name="f39" fmla="*/ f36 f12 1"/>
              <a:gd name="f40" fmla="*/ f35 f13 1"/>
              <a:gd name="f41" fmla="*/ f36 f13 1"/>
              <a:gd name="f42" fmla="*/ f38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42" t="f30" r="f39" b="f37"/>
            <a:pathLst>
              <a:path w="21600" h="21600">
                <a:moveTo>
                  <a:pt x="f8" y="f20"/>
                </a:moveTo>
                <a:lnTo>
                  <a:pt x="f19" y="f20"/>
                </a:lnTo>
                <a:lnTo>
                  <a:pt x="f19" y="f7"/>
                </a:lnTo>
                <a:lnTo>
                  <a:pt x="f7" y="f9"/>
                </a:lnTo>
                <a:lnTo>
                  <a:pt x="f19" y="f8"/>
                </a:lnTo>
                <a:lnTo>
                  <a:pt x="f19" y="f26"/>
                </a:lnTo>
                <a:lnTo>
                  <a:pt x="f8" y="f26"/>
                </a:lnTo>
                <a:close/>
              </a:path>
            </a:pathLst>
          </a:custGeom>
          <a:solidFill>
            <a:srgbClr val="00B05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7" name="Espace réservé du numéro de diapositive 6">
            <a:extLst>
              <a:ext uri="{FF2B5EF4-FFF2-40B4-BE49-F238E27FC236}">
                <a16:creationId xmlns:a16="http://schemas.microsoft.com/office/drawing/2014/main" id="{BCBA5E21-826B-40DF-BEFA-F09AEF5505D4}"/>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3C745DA1-84DD-4FA8-A3D5-545E668707F5}" type="slidenum">
              <a:rPr sz="1633"/>
              <a:pPr algn="r" defTabSz="829544" hangingPunct="0">
                <a:defRPr sz="1800" b="0" i="0" u="none" strike="noStrike" kern="0" cap="none" spc="0" baseline="0">
                  <a:solidFill>
                    <a:srgbClr val="000000"/>
                  </a:solidFill>
                  <a:uFillTx/>
                </a:defRPr>
              </a:pPr>
              <a:t>75</a:t>
            </a:fld>
            <a:endParaRPr lang="fr-FR" sz="1270">
              <a:solidFill>
                <a:srgbClr val="000000"/>
              </a:solidFill>
              <a:latin typeface="Times New Roman" pitchFamily="18"/>
              <a:ea typeface="Arial Unicode MS" pitchFamily="2"/>
              <a:cs typeface="Tahoma" pitchFamily="2"/>
            </a:endParaRPr>
          </a:p>
        </p:txBody>
      </p:sp>
      <p:sp>
        <p:nvSpPr>
          <p:cNvPr id="8" name="Espace réservé du numéro de diapositive 7">
            <a:extLst>
              <a:ext uri="{FF2B5EF4-FFF2-40B4-BE49-F238E27FC236}">
                <a16:creationId xmlns:a16="http://schemas.microsoft.com/office/drawing/2014/main" id="{AE6F1AEE-A584-44A4-A1FB-C1549A3E58C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E4EFF74-B368-495C-83AC-1B23A1203EE3}" type="slidenum">
              <a:rPr sz="1633"/>
              <a:pPr algn="r" defTabSz="829544" hangingPunct="0">
                <a:defRPr sz="1800" b="0" i="0" u="none" strike="noStrike" kern="0" cap="none" spc="0" baseline="0">
                  <a:solidFill>
                    <a:srgbClr val="000000"/>
                  </a:solidFill>
                  <a:uFillTx/>
                </a:defRPr>
              </a:pPr>
              <a:t>75</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4902699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Une image contenant texte&#10;&#10;Description générée automatiquement">
            <a:extLst>
              <a:ext uri="{FF2B5EF4-FFF2-40B4-BE49-F238E27FC236}">
                <a16:creationId xmlns:a16="http://schemas.microsoft.com/office/drawing/2014/main" id="{2E43E960-9380-483E-85E1-33676D8A57C2}"/>
              </a:ext>
            </a:extLst>
          </p:cNvPr>
          <p:cNvPicPr>
            <a:picLocks noChangeAspect="1"/>
          </p:cNvPicPr>
          <p:nvPr/>
        </p:nvPicPr>
        <p:blipFill>
          <a:blip r:embed="rId2"/>
          <a:stretch>
            <a:fillRect/>
          </a:stretch>
        </p:blipFill>
        <p:spPr>
          <a:xfrm>
            <a:off x="1907710" y="648690"/>
            <a:ext cx="3299457" cy="3158816"/>
          </a:xfrm>
          <a:prstGeom prst="rect">
            <a:avLst/>
          </a:prstGeom>
          <a:noFill/>
          <a:ln cap="flat">
            <a:noFill/>
          </a:ln>
        </p:spPr>
      </p:pic>
      <p:sp>
        <p:nvSpPr>
          <p:cNvPr id="3" name="ZoneTexte 2">
            <a:extLst>
              <a:ext uri="{FF2B5EF4-FFF2-40B4-BE49-F238E27FC236}">
                <a16:creationId xmlns:a16="http://schemas.microsoft.com/office/drawing/2014/main" id="{A96F5B6A-1B0D-4FE0-B769-7F32F574FC9F}"/>
              </a:ext>
            </a:extLst>
          </p:cNvPr>
          <p:cNvSpPr txBox="1"/>
          <p:nvPr/>
        </p:nvSpPr>
        <p:spPr>
          <a:xfrm>
            <a:off x="4487844" y="3973113"/>
            <a:ext cx="4096055" cy="2484932"/>
          </a:xfrm>
          <a:prstGeom prst="rect">
            <a:avLst/>
          </a:prstGeom>
          <a:noFill/>
          <a:ln w="28575" cap="flat">
            <a:solidFill>
              <a:srgbClr val="002060"/>
            </a:solidFill>
            <a:prstDash val="solid"/>
            <a:miter/>
          </a:ln>
        </p:spPr>
        <p:txBody>
          <a:bodyPr vert="horz" wrap="square" lIns="82953" tIns="41476" rIns="82953" bIns="41476" anchor="t" anchorCtr="0" compatLnSpc="1">
            <a:spAutoFit/>
          </a:bodyPr>
          <a:lstStyle/>
          <a:p>
            <a:pPr algn="ctr" defTabSz="829544">
              <a:defRPr sz="1800" b="0" i="0" u="none" strike="noStrike" kern="0" cap="none" spc="0" baseline="0">
                <a:solidFill>
                  <a:srgbClr val="000000"/>
                </a:solidFill>
                <a:uFillTx/>
              </a:defRPr>
            </a:pPr>
            <a:r>
              <a:rPr lang="fr-FR" sz="2903">
                <a:solidFill>
                  <a:srgbClr val="7030A0"/>
                </a:solidFill>
                <a:latin typeface="Avenir Next LT Pro"/>
              </a:rPr>
              <a:t>une nouvelle fenêtre s'ouvre !</a:t>
            </a:r>
            <a:endParaRPr lang="fr-FR" sz="1633">
              <a:solidFill>
                <a:srgbClr val="7030A0"/>
              </a:solidFill>
              <a:latin typeface="Calibri"/>
            </a:endParaRPr>
          </a:p>
          <a:p>
            <a:pPr defTabSz="829544">
              <a:defRPr sz="1800" b="0" i="0" u="none" strike="noStrike" kern="0" cap="none" spc="0" baseline="0">
                <a:solidFill>
                  <a:srgbClr val="000000"/>
                </a:solidFill>
                <a:uFillTx/>
              </a:defRPr>
            </a:pPr>
            <a:endParaRPr lang="fr-FR" sz="1633">
              <a:solidFill>
                <a:srgbClr val="000000"/>
              </a:solidFill>
              <a:latin typeface="Avenir Next LT Pro"/>
              <a:cs typeface="Calibri"/>
            </a:endParaRPr>
          </a:p>
          <a:p>
            <a:pPr defTabSz="829544">
              <a:defRPr sz="1800" b="0" i="0" u="none" strike="noStrike" kern="0" cap="none" spc="0" baseline="0">
                <a:solidFill>
                  <a:srgbClr val="000000"/>
                </a:solidFill>
                <a:uFillTx/>
              </a:defRPr>
            </a:pPr>
            <a:r>
              <a:rPr lang="fr-FR" sz="1633">
                <a:solidFill>
                  <a:srgbClr val="000000"/>
                </a:solidFill>
                <a:latin typeface="Avenir Next LT Pro"/>
                <a:cs typeface="Calibri"/>
              </a:rPr>
              <a:t>1. Saisissez votre identifiant</a:t>
            </a:r>
          </a:p>
          <a:p>
            <a:pPr defTabSz="829544">
              <a:defRPr sz="1800" b="0" i="0" u="none" strike="noStrike" kern="0" cap="none" spc="0" baseline="0">
                <a:solidFill>
                  <a:srgbClr val="000000"/>
                </a:solidFill>
                <a:uFillTx/>
              </a:defRPr>
            </a:pPr>
            <a:endParaRPr lang="fr-FR" sz="1633">
              <a:solidFill>
                <a:srgbClr val="000000"/>
              </a:solidFill>
              <a:latin typeface="Avenir Next LT Pro"/>
              <a:cs typeface="Calibri"/>
            </a:endParaRPr>
          </a:p>
          <a:p>
            <a:pPr defTabSz="829544">
              <a:defRPr sz="1800" b="0" i="0" u="none" strike="noStrike" kern="0" cap="none" spc="0" baseline="0">
                <a:solidFill>
                  <a:srgbClr val="000000"/>
                </a:solidFill>
                <a:uFillTx/>
              </a:defRPr>
            </a:pPr>
            <a:r>
              <a:rPr lang="fr-FR" sz="1633">
                <a:solidFill>
                  <a:srgbClr val="000000"/>
                </a:solidFill>
                <a:latin typeface="Avenir Next LT Pro"/>
                <a:cs typeface="Calibri"/>
              </a:rPr>
              <a:t>2. Vérifiez votre saisie </a:t>
            </a:r>
            <a:endParaRPr lang="fr-FR" sz="1633">
              <a:solidFill>
                <a:srgbClr val="000000"/>
              </a:solidFill>
              <a:latin typeface="Calibri"/>
            </a:endParaRPr>
          </a:p>
          <a:p>
            <a:pPr defTabSz="829544">
              <a:defRPr sz="1800" b="0" i="0" u="none" strike="noStrike" kern="0" cap="none" spc="0" baseline="0">
                <a:solidFill>
                  <a:srgbClr val="000000"/>
                </a:solidFill>
                <a:uFillTx/>
              </a:defRPr>
            </a:pPr>
            <a:endParaRPr lang="fr-FR" sz="1633">
              <a:solidFill>
                <a:srgbClr val="000000"/>
              </a:solidFill>
              <a:latin typeface="Avenir Next LT Pro"/>
              <a:cs typeface="Calibri"/>
            </a:endParaRPr>
          </a:p>
          <a:p>
            <a:pPr defTabSz="829544">
              <a:defRPr sz="1800" b="0" i="0" u="none" strike="noStrike" kern="0" cap="none" spc="0" baseline="0">
                <a:solidFill>
                  <a:srgbClr val="000000"/>
                </a:solidFill>
                <a:uFillTx/>
              </a:defRPr>
            </a:pPr>
            <a:r>
              <a:rPr lang="fr-FR" sz="1633">
                <a:solidFill>
                  <a:srgbClr val="000000"/>
                </a:solidFill>
                <a:latin typeface="Avenir Next LT Pro"/>
                <a:cs typeface="Calibri"/>
              </a:rPr>
              <a:t> 3. puis cliquez sur  </a:t>
            </a:r>
            <a:r>
              <a:rPr lang="fr-FR" sz="1633">
                <a:solidFill>
                  <a:srgbClr val="FFFFFF"/>
                </a:solidFill>
                <a:highlight>
                  <a:srgbClr val="0000FF"/>
                </a:highlight>
                <a:latin typeface="Avenir Next LT Pro"/>
                <a:cs typeface="Calibri"/>
              </a:rPr>
              <a:t>S'identifier</a:t>
            </a:r>
            <a:endParaRPr lang="fr-FR" sz="1633">
              <a:solidFill>
                <a:srgbClr val="FFFFFF"/>
              </a:solidFill>
              <a:latin typeface="Calibri"/>
              <a:cs typeface="Calibri"/>
            </a:endParaRPr>
          </a:p>
        </p:txBody>
      </p:sp>
      <p:pic>
        <p:nvPicPr>
          <p:cNvPr id="4" name="Image 3">
            <a:extLst>
              <a:ext uri="{FF2B5EF4-FFF2-40B4-BE49-F238E27FC236}">
                <a16:creationId xmlns:a16="http://schemas.microsoft.com/office/drawing/2014/main" id="{ECCA2144-778C-48C3-BD1F-AFCBAFDA3C16}"/>
              </a:ext>
            </a:extLst>
          </p:cNvPr>
          <p:cNvPicPr>
            <a:picLocks noChangeAspect="1"/>
          </p:cNvPicPr>
          <p:nvPr/>
        </p:nvPicPr>
        <p:blipFill>
          <a:blip r:embed="rId3"/>
          <a:stretch>
            <a:fillRect/>
          </a:stretch>
        </p:blipFill>
        <p:spPr>
          <a:xfrm>
            <a:off x="8120285" y="5074475"/>
            <a:ext cx="545663" cy="227464"/>
          </a:xfrm>
          <a:prstGeom prst="rect">
            <a:avLst/>
          </a:prstGeom>
          <a:noFill/>
          <a:ln cap="flat">
            <a:noFill/>
          </a:ln>
        </p:spPr>
      </p:pic>
      <p:sp>
        <p:nvSpPr>
          <p:cNvPr id="5" name="Flèche : gauche 4">
            <a:extLst>
              <a:ext uri="{FF2B5EF4-FFF2-40B4-BE49-F238E27FC236}">
                <a16:creationId xmlns:a16="http://schemas.microsoft.com/office/drawing/2014/main" id="{74B357E6-93F2-4241-A85E-9FC2B3290F85}"/>
              </a:ext>
            </a:extLst>
          </p:cNvPr>
          <p:cNvSpPr/>
          <p:nvPr/>
        </p:nvSpPr>
        <p:spPr>
          <a:xfrm rot="15480002">
            <a:off x="3633634" y="1030435"/>
            <a:ext cx="979007" cy="185772"/>
          </a:xfrm>
          <a:custGeom>
            <a:avLst>
              <a:gd name="f0" fmla="val 2049"/>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f19 f20 1"/>
              <a:gd name="f28" fmla="*/ 21600 f21 1"/>
              <a:gd name="f29" fmla="*/ 0 f21 1"/>
              <a:gd name="f30" fmla="*/ f20 f13 1"/>
              <a:gd name="f31" fmla="*/ f19 f12 1"/>
              <a:gd name="f32" fmla="+- f24 0 f3"/>
              <a:gd name="f33" fmla="+- f25 0 f3"/>
              <a:gd name="f34" fmla="*/ f27 1 10800"/>
              <a:gd name="f35" fmla="*/ f29 1 f21"/>
              <a:gd name="f36" fmla="*/ f28 1 f21"/>
              <a:gd name="f37" fmla="*/ f26 f13 1"/>
              <a:gd name="f38" fmla="+- f19 0 f34"/>
              <a:gd name="f39" fmla="*/ f36 f12 1"/>
              <a:gd name="f40" fmla="*/ f35 f13 1"/>
              <a:gd name="f41" fmla="*/ f36 f13 1"/>
              <a:gd name="f42" fmla="*/ f38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42" t="f30" r="f39" b="f37"/>
            <a:pathLst>
              <a:path w="21600" h="21600">
                <a:moveTo>
                  <a:pt x="f8" y="f20"/>
                </a:moveTo>
                <a:lnTo>
                  <a:pt x="f19" y="f20"/>
                </a:lnTo>
                <a:lnTo>
                  <a:pt x="f19" y="f7"/>
                </a:lnTo>
                <a:lnTo>
                  <a:pt x="f7" y="f9"/>
                </a:lnTo>
                <a:lnTo>
                  <a:pt x="f19" y="f8"/>
                </a:lnTo>
                <a:lnTo>
                  <a:pt x="f19" y="f26"/>
                </a:lnTo>
                <a:lnTo>
                  <a:pt x="f8" y="f26"/>
                </a:lnTo>
                <a:close/>
              </a:path>
            </a:pathLst>
          </a:custGeom>
          <a:solidFill>
            <a:srgbClr val="00B05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6" name="ZoneTexte 5">
            <a:extLst>
              <a:ext uri="{FF2B5EF4-FFF2-40B4-BE49-F238E27FC236}">
                <a16:creationId xmlns:a16="http://schemas.microsoft.com/office/drawing/2014/main" id="{7AD0C911-62A7-4F3B-BEE4-C04C9BD43899}"/>
              </a:ext>
            </a:extLst>
          </p:cNvPr>
          <p:cNvSpPr txBox="1"/>
          <p:nvPr/>
        </p:nvSpPr>
        <p:spPr>
          <a:xfrm>
            <a:off x="1867010" y="483083"/>
            <a:ext cx="2488581" cy="33504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000000"/>
                </a:solidFill>
                <a:latin typeface="Avenir Next LT Pro"/>
              </a:rPr>
              <a:t>Vérifiez votre saisie</a:t>
            </a:r>
            <a:endParaRPr lang="fr-FR" sz="1633">
              <a:solidFill>
                <a:srgbClr val="000000"/>
              </a:solidFill>
              <a:latin typeface="Calibri"/>
            </a:endParaRPr>
          </a:p>
        </p:txBody>
      </p:sp>
      <p:pic>
        <p:nvPicPr>
          <p:cNvPr id="7" name="Image 7" descr="Une image contenant texte&#10;&#10;Description générée automatiquement">
            <a:extLst>
              <a:ext uri="{FF2B5EF4-FFF2-40B4-BE49-F238E27FC236}">
                <a16:creationId xmlns:a16="http://schemas.microsoft.com/office/drawing/2014/main" id="{6A7A7F00-0D54-4F9E-BB02-762F7903474B}"/>
              </a:ext>
            </a:extLst>
          </p:cNvPr>
          <p:cNvPicPr>
            <a:picLocks noChangeAspect="1"/>
          </p:cNvPicPr>
          <p:nvPr/>
        </p:nvPicPr>
        <p:blipFill>
          <a:blip r:embed="rId4"/>
          <a:stretch>
            <a:fillRect/>
          </a:stretch>
        </p:blipFill>
        <p:spPr>
          <a:xfrm>
            <a:off x="6780930" y="1206115"/>
            <a:ext cx="3272585" cy="1529257"/>
          </a:xfrm>
          <a:prstGeom prst="rect">
            <a:avLst/>
          </a:prstGeom>
          <a:noFill/>
          <a:ln cap="flat">
            <a:noFill/>
          </a:ln>
        </p:spPr>
      </p:pic>
      <p:sp>
        <p:nvSpPr>
          <p:cNvPr id="8" name="Flèche : gauche 8">
            <a:extLst>
              <a:ext uri="{FF2B5EF4-FFF2-40B4-BE49-F238E27FC236}">
                <a16:creationId xmlns:a16="http://schemas.microsoft.com/office/drawing/2014/main" id="{D6F271C8-B846-4435-B880-91660BF4DBF1}"/>
              </a:ext>
            </a:extLst>
          </p:cNvPr>
          <p:cNvSpPr/>
          <p:nvPr/>
        </p:nvSpPr>
        <p:spPr>
          <a:xfrm rot="10799991">
            <a:off x="5606496" y="1785732"/>
            <a:ext cx="979007" cy="185772"/>
          </a:xfrm>
          <a:custGeom>
            <a:avLst>
              <a:gd name="f0" fmla="val 2049"/>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f19 f20 1"/>
              <a:gd name="f28" fmla="*/ 21600 f21 1"/>
              <a:gd name="f29" fmla="*/ 0 f21 1"/>
              <a:gd name="f30" fmla="*/ f20 f13 1"/>
              <a:gd name="f31" fmla="*/ f19 f12 1"/>
              <a:gd name="f32" fmla="+- f24 0 f3"/>
              <a:gd name="f33" fmla="+- f25 0 f3"/>
              <a:gd name="f34" fmla="*/ f27 1 10800"/>
              <a:gd name="f35" fmla="*/ f29 1 f21"/>
              <a:gd name="f36" fmla="*/ f28 1 f21"/>
              <a:gd name="f37" fmla="*/ f26 f13 1"/>
              <a:gd name="f38" fmla="+- f19 0 f34"/>
              <a:gd name="f39" fmla="*/ f36 f12 1"/>
              <a:gd name="f40" fmla="*/ f35 f13 1"/>
              <a:gd name="f41" fmla="*/ f36 f13 1"/>
              <a:gd name="f42" fmla="*/ f38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42" t="f30" r="f39" b="f37"/>
            <a:pathLst>
              <a:path w="21600" h="21600">
                <a:moveTo>
                  <a:pt x="f8" y="f20"/>
                </a:moveTo>
                <a:lnTo>
                  <a:pt x="f19" y="f20"/>
                </a:lnTo>
                <a:lnTo>
                  <a:pt x="f19" y="f7"/>
                </a:lnTo>
                <a:lnTo>
                  <a:pt x="f7" y="f9"/>
                </a:lnTo>
                <a:lnTo>
                  <a:pt x="f19" y="f8"/>
                </a:lnTo>
                <a:lnTo>
                  <a:pt x="f19" y="f26"/>
                </a:lnTo>
                <a:lnTo>
                  <a:pt x="f8" y="f26"/>
                </a:lnTo>
                <a:close/>
              </a:path>
            </a:pathLst>
          </a:custGeom>
          <a:solidFill>
            <a:srgbClr val="00B05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9" name="ZoneTexte 9">
            <a:extLst>
              <a:ext uri="{FF2B5EF4-FFF2-40B4-BE49-F238E27FC236}">
                <a16:creationId xmlns:a16="http://schemas.microsoft.com/office/drawing/2014/main" id="{BFB96F7F-8037-4B5D-B448-FA56F7BE5232}"/>
              </a:ext>
            </a:extLst>
          </p:cNvPr>
          <p:cNvSpPr txBox="1"/>
          <p:nvPr/>
        </p:nvSpPr>
        <p:spPr>
          <a:xfrm>
            <a:off x="6223161" y="2735372"/>
            <a:ext cx="4351706" cy="586336"/>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000000"/>
                </a:solidFill>
                <a:latin typeface="Avenir Next LT Pro"/>
                <a:cs typeface="Calibri"/>
              </a:rPr>
              <a:t>Après avoir cliqué sur l'œil, votre identifiant apparait : modifier au besoin ! </a:t>
            </a:r>
          </a:p>
        </p:txBody>
      </p:sp>
      <p:sp>
        <p:nvSpPr>
          <p:cNvPr id="10" name="Espace réservé du numéro de diapositive 9">
            <a:extLst>
              <a:ext uri="{FF2B5EF4-FFF2-40B4-BE49-F238E27FC236}">
                <a16:creationId xmlns:a16="http://schemas.microsoft.com/office/drawing/2014/main" id="{71F907AA-2545-45ED-8115-222CF3D58C06}"/>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2D77C9A2-6637-48E7-A6D6-C0097AB496DF}" type="slidenum">
              <a:rPr sz="1633"/>
              <a:pPr algn="r" defTabSz="829544" hangingPunct="0">
                <a:defRPr sz="1800" b="0" i="0" u="none" strike="noStrike" kern="0" cap="none" spc="0" baseline="0">
                  <a:solidFill>
                    <a:srgbClr val="000000"/>
                  </a:solidFill>
                  <a:uFillTx/>
                </a:defRPr>
              </a:pPr>
              <a:t>76</a:t>
            </a:fld>
            <a:endParaRPr lang="fr-FR" sz="1270">
              <a:solidFill>
                <a:srgbClr val="000000"/>
              </a:solidFill>
              <a:latin typeface="Times New Roman" pitchFamily="18"/>
              <a:ea typeface="Arial Unicode MS" pitchFamily="2"/>
              <a:cs typeface="Tahoma" pitchFamily="2"/>
            </a:endParaRPr>
          </a:p>
        </p:txBody>
      </p:sp>
      <p:sp>
        <p:nvSpPr>
          <p:cNvPr id="11" name="ZoneTexte 10">
            <a:extLst>
              <a:ext uri="{FF2B5EF4-FFF2-40B4-BE49-F238E27FC236}">
                <a16:creationId xmlns:a16="http://schemas.microsoft.com/office/drawing/2014/main" id="{E8ECCFB2-4ABD-45B2-A954-52D2E5A93B97}"/>
              </a:ext>
            </a:extLst>
          </p:cNvPr>
          <p:cNvSpPr txBox="1"/>
          <p:nvPr/>
        </p:nvSpPr>
        <p:spPr>
          <a:xfrm>
            <a:off x="2364180" y="2702806"/>
            <a:ext cx="2566996" cy="586336"/>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000000"/>
                </a:solidFill>
                <a:latin typeface="Avenir Next LT Pro"/>
                <a:cs typeface="Calibri"/>
              </a:rPr>
              <a:t>L'identifiant est masqué : des petits points !</a:t>
            </a:r>
          </a:p>
        </p:txBody>
      </p:sp>
      <p:sp>
        <p:nvSpPr>
          <p:cNvPr id="12" name="Flèche : courbe vers la droite 12">
            <a:extLst>
              <a:ext uri="{FF2B5EF4-FFF2-40B4-BE49-F238E27FC236}">
                <a16:creationId xmlns:a16="http://schemas.microsoft.com/office/drawing/2014/main" id="{B5592BE6-F0B2-4959-9816-2C3726A71412}"/>
              </a:ext>
            </a:extLst>
          </p:cNvPr>
          <p:cNvSpPr/>
          <p:nvPr/>
        </p:nvSpPr>
        <p:spPr>
          <a:xfrm flipV="1">
            <a:off x="1733896" y="1785732"/>
            <a:ext cx="401002" cy="1264763"/>
          </a:xfrm>
          <a:custGeom>
            <a:avLst/>
            <a:gdLst>
              <a:gd name="f0" fmla="val 10800000"/>
              <a:gd name="f1" fmla="val 5400000"/>
              <a:gd name="f2" fmla="val 16200000"/>
              <a:gd name="f3" fmla="val 180"/>
              <a:gd name="f4" fmla="val w"/>
              <a:gd name="f5" fmla="val h"/>
              <a:gd name="f6" fmla="val ss"/>
              <a:gd name="f7" fmla="val 0"/>
              <a:gd name="f8" fmla="*/ 5419351 1 1725033"/>
              <a:gd name="f9" fmla="val 25000"/>
              <a:gd name="f10" fmla="val 50000"/>
              <a:gd name="f11" fmla="+- 0 0 -27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 f39 1 2"/>
              <a:gd name="f44" fmla="min f40 f39"/>
              <a:gd name="f45" fmla="*/ f40 f40 1"/>
              <a:gd name="f46" fmla="*/ f40 f33 1"/>
              <a:gd name="f47" fmla="*/ f44 f9 1"/>
              <a:gd name="f48" fmla="*/ f44 f10 1"/>
              <a:gd name="f49" fmla="*/ f47 1 100000"/>
              <a:gd name="f50" fmla="*/ f48 1 100000"/>
              <a:gd name="f51" fmla="+- f49 f50 0"/>
              <a:gd name="f52" fmla="*/ f49 f49 1"/>
              <a:gd name="f53" fmla="+- f50 0 f49"/>
              <a:gd name="f54" fmla="*/ f50 1 2"/>
              <a:gd name="f55" fmla="+- f36 0 f49"/>
              <a:gd name="f56" fmla="+- 0 0 f49"/>
              <a:gd name="f57" fmla="*/ f49 1 2"/>
              <a:gd name="f58" fmla="*/ f49 f33 1"/>
              <a:gd name="f59" fmla="*/ f51 1 4"/>
              <a:gd name="f60" fmla="+- f45 0 f52"/>
              <a:gd name="f61" fmla="*/ f53 1 2"/>
              <a:gd name="f62" fmla="+- f37 0 f54"/>
              <a:gd name="f63" fmla="+- 0 0 f57"/>
              <a:gd name="f64" fmla="+- 0 0 f56"/>
              <a:gd name="f65" fmla="*/ f55 f33 1"/>
              <a:gd name="f66" fmla="*/ f57 f33 1"/>
              <a:gd name="f67" fmla="+- f43 0 f59"/>
              <a:gd name="f68" fmla="sqrt f60"/>
              <a:gd name="f69" fmla="+- 0 0 f63"/>
              <a:gd name="f70" fmla="*/ f62 f33 1"/>
              <a:gd name="f71" fmla="*/ f67 2 1"/>
              <a:gd name="f72" fmla="+- f67 f49 0"/>
              <a:gd name="f73" fmla="*/ f68 f67 1"/>
              <a:gd name="f74" fmla="*/ f67 f33 1"/>
              <a:gd name="f75" fmla="*/ f71 f71 1"/>
              <a:gd name="f76" fmla="*/ f73 1 f40"/>
              <a:gd name="f77" fmla="+- f67 f72 0"/>
              <a:gd name="f78" fmla="+- f75 0 f52"/>
              <a:gd name="f79" fmla="+- f67 f76 0"/>
              <a:gd name="f80" fmla="+- f72 f76 0"/>
              <a:gd name="f81" fmla="+- 0 0 f76"/>
              <a:gd name="f82" fmla="*/ f77 1 2"/>
              <a:gd name="f83" fmla="sqrt f78"/>
              <a:gd name="f84" fmla="+- f79 0 f61"/>
              <a:gd name="f85" fmla="+- f80 f61 0"/>
              <a:gd name="f86" fmla="+- 0 0 f81"/>
              <a:gd name="f87" fmla="*/ f80 f33 1"/>
              <a:gd name="f88" fmla="*/ f82 f33 1"/>
              <a:gd name="f89" fmla="*/ f83 f40 1"/>
              <a:gd name="f90" fmla="at2 f64 f86"/>
              <a:gd name="f91" fmla="*/ f84 f33 1"/>
              <a:gd name="f92" fmla="*/ f85 f33 1"/>
              <a:gd name="f93" fmla="+- f90 f1 0"/>
              <a:gd name="f94" fmla="*/ f89 1 f71"/>
              <a:gd name="f95" fmla="*/ f93 f8 1"/>
              <a:gd name="f96" fmla="+- 0 0 f94"/>
              <a:gd name="f97" fmla="*/ f95 1 f0"/>
              <a:gd name="f98" fmla="+- 0 0 f96"/>
              <a:gd name="f99" fmla="+- 0 0 f97"/>
              <a:gd name="f100" fmla="at2 f98 f69"/>
              <a:gd name="f101" fmla="val f99"/>
              <a:gd name="f102" fmla="+- f100 f1 0"/>
              <a:gd name="f103" fmla="+- 0 0 f101"/>
              <a:gd name="f104" fmla="*/ f102 f8 1"/>
              <a:gd name="f105" fmla="*/ f103 f0 1"/>
              <a:gd name="f106" fmla="*/ f104 1 f0"/>
              <a:gd name="f107" fmla="*/ f105 1 f8"/>
              <a:gd name="f108" fmla="+- 0 0 f106"/>
              <a:gd name="f109" fmla="+- f107 0 f1"/>
              <a:gd name="f110" fmla="val f108"/>
              <a:gd name="f111" fmla="+- 0 0 f110"/>
              <a:gd name="f112" fmla="+- f0 0 f109"/>
              <a:gd name="f113" fmla="+- 0 0 f109"/>
              <a:gd name="f114" fmla="*/ f111 f0 1"/>
              <a:gd name="f115" fmla="*/ f114 1 f8"/>
              <a:gd name="f116" fmla="+- f115 0 f1"/>
              <a:gd name="f117" fmla="+- f116 0 f1"/>
              <a:gd name="f118" fmla="+- f1 f116 0"/>
              <a:gd name="f119" fmla="+- f0 0 f116"/>
            </a:gdLst>
            <a:ahLst/>
            <a:cxnLst>
              <a:cxn ang="3cd4">
                <a:pos x="hc" y="t"/>
              </a:cxn>
              <a:cxn ang="0">
                <a:pos x="r" y="vc"/>
              </a:cxn>
              <a:cxn ang="cd4">
                <a:pos x="hc" y="b"/>
              </a:cxn>
              <a:cxn ang="cd2">
                <a:pos x="l" y="vc"/>
              </a:cxn>
              <a:cxn ang="f30">
                <a:pos x="f38" y="f88"/>
              </a:cxn>
              <a:cxn ang="f31">
                <a:pos x="f65" y="f92"/>
              </a:cxn>
              <a:cxn ang="f32">
                <a:pos x="f41" y="f70"/>
              </a:cxn>
              <a:cxn ang="f32">
                <a:pos x="f65" y="f91"/>
              </a:cxn>
              <a:cxn ang="f32">
                <a:pos x="f41" y="f66"/>
              </a:cxn>
            </a:cxnLst>
            <a:rect l="f38" t="f38" r="f41" b="f42"/>
            <a:pathLst>
              <a:path stroke="0">
                <a:moveTo>
                  <a:pt x="f38" y="f74"/>
                </a:moveTo>
                <a:arcTo wR="f46" hR="f74" stAng="f0" swAng="f113"/>
                <a:lnTo>
                  <a:pt x="f65" y="f91"/>
                </a:lnTo>
                <a:lnTo>
                  <a:pt x="f41" y="f70"/>
                </a:lnTo>
                <a:lnTo>
                  <a:pt x="f65" y="f92"/>
                </a:lnTo>
                <a:lnTo>
                  <a:pt x="f65" y="f87"/>
                </a:lnTo>
                <a:arcTo wR="f46" hR="f74" stAng="f112" swAng="f109"/>
                <a:close/>
              </a:path>
              <a:path stroke="0">
                <a:moveTo>
                  <a:pt x="f41" y="f58"/>
                </a:moveTo>
                <a:arcTo wR="f46" hR="f74" stAng="f2" swAng="f117"/>
                <a:arcTo wR="f46" hR="f74" stAng="f119" swAng="f118"/>
                <a:close/>
              </a:path>
              <a:path fill="none">
                <a:moveTo>
                  <a:pt x="f38" y="f74"/>
                </a:moveTo>
                <a:arcTo wR="f46" hR="f74" stAng="f0" swAng="f113"/>
                <a:lnTo>
                  <a:pt x="f65" y="f91"/>
                </a:lnTo>
                <a:lnTo>
                  <a:pt x="f41" y="f70"/>
                </a:lnTo>
                <a:lnTo>
                  <a:pt x="f65" y="f92"/>
                </a:lnTo>
                <a:lnTo>
                  <a:pt x="f65" y="f87"/>
                </a:lnTo>
                <a:arcTo wR="f46" hR="f74" stAng="f112" swAng="f109"/>
                <a:lnTo>
                  <a:pt x="f38" y="f74"/>
                </a:lnTo>
                <a:arcTo wR="f46" hR="f74" stAng="f0" swAng="f1"/>
                <a:lnTo>
                  <a:pt x="f41" y="f58"/>
                </a:lnTo>
                <a:arcTo wR="f46" hR="f74" stAng="f2" swAng="f117"/>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13" name="Flèche : courbe vers la droite 13">
            <a:extLst>
              <a:ext uri="{FF2B5EF4-FFF2-40B4-BE49-F238E27FC236}">
                <a16:creationId xmlns:a16="http://schemas.microsoft.com/office/drawing/2014/main" id="{1DA72EA8-575F-4114-A814-FB9E596CEED6}"/>
              </a:ext>
            </a:extLst>
          </p:cNvPr>
          <p:cNvSpPr/>
          <p:nvPr/>
        </p:nvSpPr>
        <p:spPr>
          <a:xfrm flipH="1" flipV="1">
            <a:off x="10574867" y="1878618"/>
            <a:ext cx="461549" cy="1264763"/>
          </a:xfrm>
          <a:custGeom>
            <a:avLst/>
            <a:gdLst>
              <a:gd name="f0" fmla="val 10800000"/>
              <a:gd name="f1" fmla="val 5400000"/>
              <a:gd name="f2" fmla="val 16200000"/>
              <a:gd name="f3" fmla="val 180"/>
              <a:gd name="f4" fmla="val w"/>
              <a:gd name="f5" fmla="val h"/>
              <a:gd name="f6" fmla="val ss"/>
              <a:gd name="f7" fmla="val 0"/>
              <a:gd name="f8" fmla="*/ 5419351 1 1725033"/>
              <a:gd name="f9" fmla="val 25000"/>
              <a:gd name="f10" fmla="val 50000"/>
              <a:gd name="f11" fmla="+- 0 0 -27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 f39 1 2"/>
              <a:gd name="f44" fmla="min f40 f39"/>
              <a:gd name="f45" fmla="*/ f40 f40 1"/>
              <a:gd name="f46" fmla="*/ f40 f33 1"/>
              <a:gd name="f47" fmla="*/ f44 f9 1"/>
              <a:gd name="f48" fmla="*/ f44 f10 1"/>
              <a:gd name="f49" fmla="*/ f47 1 100000"/>
              <a:gd name="f50" fmla="*/ f48 1 100000"/>
              <a:gd name="f51" fmla="+- f49 f50 0"/>
              <a:gd name="f52" fmla="*/ f49 f49 1"/>
              <a:gd name="f53" fmla="+- f50 0 f49"/>
              <a:gd name="f54" fmla="*/ f50 1 2"/>
              <a:gd name="f55" fmla="+- f36 0 f49"/>
              <a:gd name="f56" fmla="+- 0 0 f49"/>
              <a:gd name="f57" fmla="*/ f49 1 2"/>
              <a:gd name="f58" fmla="*/ f49 f33 1"/>
              <a:gd name="f59" fmla="*/ f51 1 4"/>
              <a:gd name="f60" fmla="+- f45 0 f52"/>
              <a:gd name="f61" fmla="*/ f53 1 2"/>
              <a:gd name="f62" fmla="+- f37 0 f54"/>
              <a:gd name="f63" fmla="+- 0 0 f57"/>
              <a:gd name="f64" fmla="+- 0 0 f56"/>
              <a:gd name="f65" fmla="*/ f55 f33 1"/>
              <a:gd name="f66" fmla="*/ f57 f33 1"/>
              <a:gd name="f67" fmla="+- f43 0 f59"/>
              <a:gd name="f68" fmla="sqrt f60"/>
              <a:gd name="f69" fmla="+- 0 0 f63"/>
              <a:gd name="f70" fmla="*/ f62 f33 1"/>
              <a:gd name="f71" fmla="*/ f67 2 1"/>
              <a:gd name="f72" fmla="+- f67 f49 0"/>
              <a:gd name="f73" fmla="*/ f68 f67 1"/>
              <a:gd name="f74" fmla="*/ f67 f33 1"/>
              <a:gd name="f75" fmla="*/ f71 f71 1"/>
              <a:gd name="f76" fmla="*/ f73 1 f40"/>
              <a:gd name="f77" fmla="+- f67 f72 0"/>
              <a:gd name="f78" fmla="+- f75 0 f52"/>
              <a:gd name="f79" fmla="+- f67 f76 0"/>
              <a:gd name="f80" fmla="+- f72 f76 0"/>
              <a:gd name="f81" fmla="+- 0 0 f76"/>
              <a:gd name="f82" fmla="*/ f77 1 2"/>
              <a:gd name="f83" fmla="sqrt f78"/>
              <a:gd name="f84" fmla="+- f79 0 f61"/>
              <a:gd name="f85" fmla="+- f80 f61 0"/>
              <a:gd name="f86" fmla="+- 0 0 f81"/>
              <a:gd name="f87" fmla="*/ f80 f33 1"/>
              <a:gd name="f88" fmla="*/ f82 f33 1"/>
              <a:gd name="f89" fmla="*/ f83 f40 1"/>
              <a:gd name="f90" fmla="at2 f64 f86"/>
              <a:gd name="f91" fmla="*/ f84 f33 1"/>
              <a:gd name="f92" fmla="*/ f85 f33 1"/>
              <a:gd name="f93" fmla="+- f90 f1 0"/>
              <a:gd name="f94" fmla="*/ f89 1 f71"/>
              <a:gd name="f95" fmla="*/ f93 f8 1"/>
              <a:gd name="f96" fmla="+- 0 0 f94"/>
              <a:gd name="f97" fmla="*/ f95 1 f0"/>
              <a:gd name="f98" fmla="+- 0 0 f96"/>
              <a:gd name="f99" fmla="+- 0 0 f97"/>
              <a:gd name="f100" fmla="at2 f98 f69"/>
              <a:gd name="f101" fmla="val f99"/>
              <a:gd name="f102" fmla="+- f100 f1 0"/>
              <a:gd name="f103" fmla="+- 0 0 f101"/>
              <a:gd name="f104" fmla="*/ f102 f8 1"/>
              <a:gd name="f105" fmla="*/ f103 f0 1"/>
              <a:gd name="f106" fmla="*/ f104 1 f0"/>
              <a:gd name="f107" fmla="*/ f105 1 f8"/>
              <a:gd name="f108" fmla="+- 0 0 f106"/>
              <a:gd name="f109" fmla="+- f107 0 f1"/>
              <a:gd name="f110" fmla="val f108"/>
              <a:gd name="f111" fmla="+- 0 0 f110"/>
              <a:gd name="f112" fmla="+- f0 0 f109"/>
              <a:gd name="f113" fmla="+- 0 0 f109"/>
              <a:gd name="f114" fmla="*/ f111 f0 1"/>
              <a:gd name="f115" fmla="*/ f114 1 f8"/>
              <a:gd name="f116" fmla="+- f115 0 f1"/>
              <a:gd name="f117" fmla="+- f116 0 f1"/>
              <a:gd name="f118" fmla="+- f1 f116 0"/>
              <a:gd name="f119" fmla="+- f0 0 f116"/>
            </a:gdLst>
            <a:ahLst/>
            <a:cxnLst>
              <a:cxn ang="3cd4">
                <a:pos x="hc" y="t"/>
              </a:cxn>
              <a:cxn ang="0">
                <a:pos x="r" y="vc"/>
              </a:cxn>
              <a:cxn ang="cd4">
                <a:pos x="hc" y="b"/>
              </a:cxn>
              <a:cxn ang="cd2">
                <a:pos x="l" y="vc"/>
              </a:cxn>
              <a:cxn ang="f30">
                <a:pos x="f38" y="f88"/>
              </a:cxn>
              <a:cxn ang="f31">
                <a:pos x="f65" y="f92"/>
              </a:cxn>
              <a:cxn ang="f32">
                <a:pos x="f41" y="f70"/>
              </a:cxn>
              <a:cxn ang="f32">
                <a:pos x="f65" y="f91"/>
              </a:cxn>
              <a:cxn ang="f32">
                <a:pos x="f41" y="f66"/>
              </a:cxn>
            </a:cxnLst>
            <a:rect l="f38" t="f38" r="f41" b="f42"/>
            <a:pathLst>
              <a:path stroke="0">
                <a:moveTo>
                  <a:pt x="f38" y="f74"/>
                </a:moveTo>
                <a:arcTo wR="f46" hR="f74" stAng="f0" swAng="f113"/>
                <a:lnTo>
                  <a:pt x="f65" y="f91"/>
                </a:lnTo>
                <a:lnTo>
                  <a:pt x="f41" y="f70"/>
                </a:lnTo>
                <a:lnTo>
                  <a:pt x="f65" y="f92"/>
                </a:lnTo>
                <a:lnTo>
                  <a:pt x="f65" y="f87"/>
                </a:lnTo>
                <a:arcTo wR="f46" hR="f74" stAng="f112" swAng="f109"/>
                <a:close/>
              </a:path>
              <a:path stroke="0">
                <a:moveTo>
                  <a:pt x="f41" y="f58"/>
                </a:moveTo>
                <a:arcTo wR="f46" hR="f74" stAng="f2" swAng="f117"/>
                <a:arcTo wR="f46" hR="f74" stAng="f119" swAng="f118"/>
                <a:close/>
              </a:path>
              <a:path fill="none">
                <a:moveTo>
                  <a:pt x="f38" y="f74"/>
                </a:moveTo>
                <a:arcTo wR="f46" hR="f74" stAng="f0" swAng="f113"/>
                <a:lnTo>
                  <a:pt x="f65" y="f91"/>
                </a:lnTo>
                <a:lnTo>
                  <a:pt x="f41" y="f70"/>
                </a:lnTo>
                <a:lnTo>
                  <a:pt x="f65" y="f92"/>
                </a:lnTo>
                <a:lnTo>
                  <a:pt x="f65" y="f87"/>
                </a:lnTo>
                <a:arcTo wR="f46" hR="f74" stAng="f112" swAng="f109"/>
                <a:lnTo>
                  <a:pt x="f38" y="f74"/>
                </a:lnTo>
                <a:arcTo wR="f46" hR="f74" stAng="f0" swAng="f1"/>
                <a:lnTo>
                  <a:pt x="f41" y="f58"/>
                </a:lnTo>
                <a:arcTo wR="f46" hR="f74" stAng="f2" swAng="f117"/>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14" name="Espace réservé du numéro de diapositive 13">
            <a:extLst>
              <a:ext uri="{FF2B5EF4-FFF2-40B4-BE49-F238E27FC236}">
                <a16:creationId xmlns:a16="http://schemas.microsoft.com/office/drawing/2014/main" id="{E51C13C3-83EB-4859-AED9-CAB2419B508A}"/>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B673DED-06A8-4364-A721-40099CA500F0}" type="slidenum">
              <a:rPr sz="1633"/>
              <a:pPr algn="r" defTabSz="829544" hangingPunct="0">
                <a:defRPr sz="1800" b="0" i="0" u="none" strike="noStrike" kern="0" cap="none" spc="0" baseline="0">
                  <a:solidFill>
                    <a:srgbClr val="000000"/>
                  </a:solidFill>
                  <a:uFillTx/>
                </a:defRPr>
              </a:pPr>
              <a:t>76</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96626608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8D2CD023-6EBE-442D-A31C-4AFA92B2864B}"/>
              </a:ext>
            </a:extLst>
          </p:cNvPr>
          <p:cNvPicPr>
            <a:picLocks noChangeAspect="1"/>
          </p:cNvPicPr>
          <p:nvPr/>
        </p:nvPicPr>
        <p:blipFill>
          <a:blip r:embed="rId2"/>
          <a:stretch>
            <a:fillRect/>
          </a:stretch>
        </p:blipFill>
        <p:spPr>
          <a:xfrm>
            <a:off x="1960241" y="1248804"/>
            <a:ext cx="8233512" cy="3786799"/>
          </a:xfrm>
          <a:prstGeom prst="rect">
            <a:avLst/>
          </a:prstGeom>
          <a:noFill/>
          <a:ln cap="flat">
            <a:noFill/>
          </a:ln>
        </p:spPr>
      </p:pic>
      <p:sp>
        <p:nvSpPr>
          <p:cNvPr id="3" name="ZoneTexte 2">
            <a:extLst>
              <a:ext uri="{FF2B5EF4-FFF2-40B4-BE49-F238E27FC236}">
                <a16:creationId xmlns:a16="http://schemas.microsoft.com/office/drawing/2014/main" id="{A05C8AA0-82FA-472D-AF90-1A39B96A8DD2}"/>
              </a:ext>
            </a:extLst>
          </p:cNvPr>
          <p:cNvSpPr txBox="1"/>
          <p:nvPr/>
        </p:nvSpPr>
        <p:spPr>
          <a:xfrm>
            <a:off x="1992028" y="167473"/>
            <a:ext cx="8163749" cy="362941"/>
          </a:xfrm>
          <a:prstGeom prst="rect">
            <a:avLst/>
          </a:prstGeom>
          <a:solidFill>
            <a:srgbClr val="00B05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a:solidFill>
                  <a:srgbClr val="000000"/>
                </a:solidFill>
                <a:latin typeface="Avenir Next LT Pro"/>
              </a:rPr>
              <a:t>Maintenant, vous allez comprendre à quoi servent les questions secrètes !</a:t>
            </a:r>
          </a:p>
        </p:txBody>
      </p:sp>
      <p:sp>
        <p:nvSpPr>
          <p:cNvPr id="4" name="ZoneTexte 3">
            <a:extLst>
              <a:ext uri="{FF2B5EF4-FFF2-40B4-BE49-F238E27FC236}">
                <a16:creationId xmlns:a16="http://schemas.microsoft.com/office/drawing/2014/main" id="{63B9BF41-B350-4BD8-95D5-10563AC18481}"/>
              </a:ext>
            </a:extLst>
          </p:cNvPr>
          <p:cNvSpPr txBox="1"/>
          <p:nvPr/>
        </p:nvSpPr>
        <p:spPr>
          <a:xfrm>
            <a:off x="1991788" y="833127"/>
            <a:ext cx="8163749" cy="362941"/>
          </a:xfrm>
          <a:prstGeom prst="rect">
            <a:avLst/>
          </a:prstGeom>
          <a:solidFill>
            <a:srgbClr val="00B0F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a:solidFill>
                  <a:srgbClr val="000000"/>
                </a:solidFill>
                <a:latin typeface="Avenir Next LT Pro"/>
              </a:rPr>
              <a:t>Répondez aux deux questions secrètes</a:t>
            </a:r>
          </a:p>
        </p:txBody>
      </p:sp>
      <p:sp>
        <p:nvSpPr>
          <p:cNvPr id="5" name="ZoneTexte 4">
            <a:extLst>
              <a:ext uri="{FF2B5EF4-FFF2-40B4-BE49-F238E27FC236}">
                <a16:creationId xmlns:a16="http://schemas.microsoft.com/office/drawing/2014/main" id="{661D22A0-4FBA-4776-AE5C-161F1A504964}"/>
              </a:ext>
            </a:extLst>
          </p:cNvPr>
          <p:cNvSpPr txBox="1"/>
          <p:nvPr/>
        </p:nvSpPr>
        <p:spPr>
          <a:xfrm>
            <a:off x="1991556" y="4034098"/>
            <a:ext cx="4988004" cy="307221"/>
          </a:xfrm>
          <a:prstGeom prst="rect">
            <a:avLst/>
          </a:prstGeom>
          <a:solidFill>
            <a:srgbClr val="00B0F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452">
                <a:solidFill>
                  <a:srgbClr val="000000"/>
                </a:solidFill>
                <a:latin typeface="Avenir Next LT Pro"/>
              </a:rPr>
              <a:t>Et saisissez le texte de l'image de contrôle</a:t>
            </a:r>
          </a:p>
        </p:txBody>
      </p:sp>
      <p:sp>
        <p:nvSpPr>
          <p:cNvPr id="6" name="ZoneTexte 5">
            <a:extLst>
              <a:ext uri="{FF2B5EF4-FFF2-40B4-BE49-F238E27FC236}">
                <a16:creationId xmlns:a16="http://schemas.microsoft.com/office/drawing/2014/main" id="{E6630F49-13BD-4CEB-8DC4-694E43F5056D}"/>
              </a:ext>
            </a:extLst>
          </p:cNvPr>
          <p:cNvSpPr txBox="1"/>
          <p:nvPr/>
        </p:nvSpPr>
        <p:spPr>
          <a:xfrm>
            <a:off x="2209779" y="2342974"/>
            <a:ext cx="2488581" cy="33504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b="1">
                <a:solidFill>
                  <a:srgbClr val="000000"/>
                </a:solidFill>
                <a:latin typeface="Calibri"/>
                <a:cs typeface="Calibri"/>
              </a:rPr>
              <a:t>Felix</a:t>
            </a:r>
          </a:p>
        </p:txBody>
      </p:sp>
      <p:sp>
        <p:nvSpPr>
          <p:cNvPr id="7" name="ZoneTexte 6">
            <a:extLst>
              <a:ext uri="{FF2B5EF4-FFF2-40B4-BE49-F238E27FC236}">
                <a16:creationId xmlns:a16="http://schemas.microsoft.com/office/drawing/2014/main" id="{9F353EE8-9328-4E75-82AA-0B537C274732}"/>
              </a:ext>
            </a:extLst>
          </p:cNvPr>
          <p:cNvSpPr txBox="1"/>
          <p:nvPr/>
        </p:nvSpPr>
        <p:spPr>
          <a:xfrm>
            <a:off x="2209315" y="3566585"/>
            <a:ext cx="2488581" cy="33504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b="1">
                <a:solidFill>
                  <a:srgbClr val="000000"/>
                </a:solidFill>
                <a:latin typeface="Calibri"/>
                <a:cs typeface="Calibri"/>
              </a:rPr>
              <a:t>Orange</a:t>
            </a:r>
          </a:p>
        </p:txBody>
      </p:sp>
      <p:sp>
        <p:nvSpPr>
          <p:cNvPr id="8" name="ZoneTexte 7">
            <a:extLst>
              <a:ext uri="{FF2B5EF4-FFF2-40B4-BE49-F238E27FC236}">
                <a16:creationId xmlns:a16="http://schemas.microsoft.com/office/drawing/2014/main" id="{0D09757B-3C8A-433F-B7B9-D329A1EF7134}"/>
              </a:ext>
            </a:extLst>
          </p:cNvPr>
          <p:cNvSpPr txBox="1"/>
          <p:nvPr/>
        </p:nvSpPr>
        <p:spPr>
          <a:xfrm>
            <a:off x="2238638" y="4506323"/>
            <a:ext cx="2488581" cy="33504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b="1">
                <a:solidFill>
                  <a:srgbClr val="000000"/>
                </a:solidFill>
                <a:latin typeface="Calibri"/>
                <a:cs typeface="Calibri"/>
              </a:rPr>
              <a:t>83253n</a:t>
            </a:r>
          </a:p>
        </p:txBody>
      </p:sp>
      <p:cxnSp>
        <p:nvCxnSpPr>
          <p:cNvPr id="9" name="Connecteur droit avec flèche 9">
            <a:extLst>
              <a:ext uri="{FF2B5EF4-FFF2-40B4-BE49-F238E27FC236}">
                <a16:creationId xmlns:a16="http://schemas.microsoft.com/office/drawing/2014/main" id="{B144F235-5D19-4EDA-9EEE-E0BDA95C76B5}"/>
              </a:ext>
            </a:extLst>
          </p:cNvPr>
          <p:cNvCxnSpPr/>
          <p:nvPr/>
        </p:nvCxnSpPr>
        <p:spPr>
          <a:xfrm flipH="1" flipV="1">
            <a:off x="3314213" y="2480187"/>
            <a:ext cx="1963946" cy="581258"/>
          </a:xfrm>
          <a:prstGeom prst="straightConnector1">
            <a:avLst/>
          </a:prstGeom>
          <a:noFill/>
          <a:ln w="28575" cap="flat">
            <a:solidFill>
              <a:srgbClr val="FF0000"/>
            </a:solidFill>
            <a:prstDash val="solid"/>
            <a:miter/>
            <a:tailEnd type="arrow"/>
          </a:ln>
        </p:spPr>
      </p:cxnSp>
      <p:cxnSp>
        <p:nvCxnSpPr>
          <p:cNvPr id="10" name="Connecteur droit avec flèche 10">
            <a:extLst>
              <a:ext uri="{FF2B5EF4-FFF2-40B4-BE49-F238E27FC236}">
                <a16:creationId xmlns:a16="http://schemas.microsoft.com/office/drawing/2014/main" id="{D45F1B7A-EBBD-4256-970F-DD49351E6A79}"/>
              </a:ext>
            </a:extLst>
          </p:cNvPr>
          <p:cNvCxnSpPr/>
          <p:nvPr/>
        </p:nvCxnSpPr>
        <p:spPr>
          <a:xfrm flipH="1">
            <a:off x="3087818" y="3188702"/>
            <a:ext cx="2228590" cy="447438"/>
          </a:xfrm>
          <a:prstGeom prst="straightConnector1">
            <a:avLst/>
          </a:prstGeom>
          <a:noFill/>
          <a:ln w="28575" cap="flat">
            <a:solidFill>
              <a:srgbClr val="FF0000"/>
            </a:solidFill>
            <a:prstDash val="solid"/>
            <a:miter/>
            <a:tailEnd type="arrow"/>
          </a:ln>
        </p:spPr>
      </p:cxnSp>
      <p:cxnSp>
        <p:nvCxnSpPr>
          <p:cNvPr id="11" name="Connecteur droit avec flèche 11">
            <a:extLst>
              <a:ext uri="{FF2B5EF4-FFF2-40B4-BE49-F238E27FC236}">
                <a16:creationId xmlns:a16="http://schemas.microsoft.com/office/drawing/2014/main" id="{62EE1231-16AD-4FA7-8E19-C6C364D655EE}"/>
              </a:ext>
            </a:extLst>
          </p:cNvPr>
          <p:cNvCxnSpPr>
            <a:cxnSpLocks/>
          </p:cNvCxnSpPr>
          <p:nvPr/>
        </p:nvCxnSpPr>
        <p:spPr>
          <a:xfrm flipH="1" flipV="1">
            <a:off x="3021952" y="4683991"/>
            <a:ext cx="4545818" cy="2713"/>
          </a:xfrm>
          <a:prstGeom prst="straightConnector1">
            <a:avLst/>
          </a:prstGeom>
          <a:noFill/>
          <a:ln w="76200" cap="flat">
            <a:solidFill>
              <a:srgbClr val="FFC000"/>
            </a:solidFill>
            <a:prstDash val="solid"/>
            <a:miter/>
            <a:tailEnd type="arrow"/>
          </a:ln>
        </p:spPr>
      </p:cxnSp>
      <p:pic>
        <p:nvPicPr>
          <p:cNvPr id="12" name="Image 13">
            <a:extLst>
              <a:ext uri="{FF2B5EF4-FFF2-40B4-BE49-F238E27FC236}">
                <a16:creationId xmlns:a16="http://schemas.microsoft.com/office/drawing/2014/main" id="{A7231F63-CE2F-462F-AB02-1175CA3F1A62}"/>
              </a:ext>
            </a:extLst>
          </p:cNvPr>
          <p:cNvPicPr>
            <a:picLocks noChangeAspect="1"/>
          </p:cNvPicPr>
          <p:nvPr/>
        </p:nvPicPr>
        <p:blipFill>
          <a:blip r:embed="rId3"/>
          <a:stretch>
            <a:fillRect/>
          </a:stretch>
        </p:blipFill>
        <p:spPr>
          <a:xfrm>
            <a:off x="4833126" y="5637590"/>
            <a:ext cx="2489734" cy="1183428"/>
          </a:xfrm>
          <a:prstGeom prst="rect">
            <a:avLst/>
          </a:prstGeom>
          <a:noFill/>
          <a:ln cap="flat">
            <a:noFill/>
          </a:ln>
        </p:spPr>
      </p:pic>
      <p:sp>
        <p:nvSpPr>
          <p:cNvPr id="13" name="Espace réservé du numéro de diapositive 13">
            <a:extLst>
              <a:ext uri="{FF2B5EF4-FFF2-40B4-BE49-F238E27FC236}">
                <a16:creationId xmlns:a16="http://schemas.microsoft.com/office/drawing/2014/main" id="{931CC914-15B9-4AE3-A5B3-63A3E8A233C6}"/>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ABAC2CD1-F589-429E-98DA-36ED3B09E141}" type="slidenum">
              <a:rPr sz="1633"/>
              <a:pPr algn="r" defTabSz="829544" hangingPunct="0">
                <a:defRPr sz="1800" b="0" i="0" u="none" strike="noStrike" kern="0" cap="none" spc="0" baseline="0">
                  <a:solidFill>
                    <a:srgbClr val="000000"/>
                  </a:solidFill>
                  <a:uFillTx/>
                </a:defRPr>
              </a:pPr>
              <a:t>77</a:t>
            </a:fld>
            <a:endParaRPr lang="fr-FR" sz="1270">
              <a:solidFill>
                <a:srgbClr val="000000"/>
              </a:solidFill>
              <a:latin typeface="Times New Roman" pitchFamily="18"/>
              <a:ea typeface="Arial Unicode MS" pitchFamily="2"/>
              <a:cs typeface="Tahoma" pitchFamily="2"/>
            </a:endParaRPr>
          </a:p>
        </p:txBody>
      </p:sp>
      <p:sp>
        <p:nvSpPr>
          <p:cNvPr id="14" name="ZoneTexte 15">
            <a:extLst>
              <a:ext uri="{FF2B5EF4-FFF2-40B4-BE49-F238E27FC236}">
                <a16:creationId xmlns:a16="http://schemas.microsoft.com/office/drawing/2014/main" id="{142059AD-1223-4633-A9CD-0E51D8212950}"/>
              </a:ext>
            </a:extLst>
          </p:cNvPr>
          <p:cNvSpPr txBox="1"/>
          <p:nvPr/>
        </p:nvSpPr>
        <p:spPr>
          <a:xfrm>
            <a:off x="7607024" y="2677241"/>
            <a:ext cx="2393500" cy="977597"/>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452" dirty="0">
                <a:solidFill>
                  <a:srgbClr val="000000"/>
                </a:solidFill>
                <a:latin typeface="Avenir Next LT Pro"/>
              </a:rPr>
              <a:t>N'hésitez pas à cliquer sur le haut-parleur si vous ne visualisez pas bien les caractères du</a:t>
            </a:r>
            <a:r>
              <a:rPr lang="fr-FR" sz="1452" dirty="0">
                <a:solidFill>
                  <a:srgbClr val="FF0000"/>
                </a:solidFill>
                <a:latin typeface="Avenir Next LT Pro"/>
              </a:rPr>
              <a:t> </a:t>
            </a:r>
            <a:r>
              <a:rPr lang="fr-FR" sz="1452" kern="0" dirty="0">
                <a:solidFill>
                  <a:srgbClr val="FF0000"/>
                </a:solidFill>
                <a:latin typeface="Avenir Next LT Pro"/>
              </a:rPr>
              <a:t>Captcha</a:t>
            </a:r>
            <a:r>
              <a:rPr lang="fr-FR" sz="1452" dirty="0">
                <a:solidFill>
                  <a:srgbClr val="000000"/>
                </a:solidFill>
                <a:latin typeface="Avenir Next LT Pro"/>
              </a:rPr>
              <a:t> !</a:t>
            </a:r>
          </a:p>
        </p:txBody>
      </p:sp>
      <p:sp>
        <p:nvSpPr>
          <p:cNvPr id="15" name="ZoneTexte 8">
            <a:extLst>
              <a:ext uri="{FF2B5EF4-FFF2-40B4-BE49-F238E27FC236}">
                <a16:creationId xmlns:a16="http://schemas.microsoft.com/office/drawing/2014/main" id="{68FFC47D-760B-4282-9607-DD165335CF88}"/>
              </a:ext>
            </a:extLst>
          </p:cNvPr>
          <p:cNvSpPr txBox="1"/>
          <p:nvPr/>
        </p:nvSpPr>
        <p:spPr>
          <a:xfrm>
            <a:off x="4830115" y="2677614"/>
            <a:ext cx="2488581" cy="1088909"/>
          </a:xfrm>
          <a:prstGeom prst="rect">
            <a:avLst/>
          </a:prstGeom>
          <a:solidFill>
            <a:srgbClr val="00B050"/>
          </a:solidFill>
          <a:ln w="28575" cap="flat">
            <a:solidFill>
              <a:srgbClr val="FF0000"/>
            </a:solidFill>
            <a:prstDash val="solid"/>
            <a:miter/>
          </a:ln>
        </p:spPr>
        <p:txBody>
          <a:bodyPr vert="horz" wrap="square" lIns="82953" tIns="41476" rIns="82953" bIns="41476" anchor="t" anchorCtr="0" compatLnSpc="1">
            <a:spAutoFit/>
          </a:bodyPr>
          <a:lstStyle/>
          <a:p>
            <a:pPr algn="just" defTabSz="829544">
              <a:defRPr sz="1800" b="0" i="0" u="none" strike="noStrike" kern="0" cap="none" spc="0" baseline="0">
                <a:solidFill>
                  <a:srgbClr val="000000"/>
                </a:solidFill>
                <a:uFillTx/>
              </a:defRPr>
            </a:pPr>
            <a:r>
              <a:rPr lang="fr-FR" sz="1633" dirty="0">
                <a:solidFill>
                  <a:srgbClr val="000000"/>
                </a:solidFill>
                <a:latin typeface="Avenir Next LT Pro"/>
                <a:cs typeface="Calibri"/>
              </a:rPr>
              <a:t>Pour les réponses : je respecte l'orthographe et les majuscules saisies au départ !</a:t>
            </a:r>
          </a:p>
        </p:txBody>
      </p:sp>
      <p:sp>
        <p:nvSpPr>
          <p:cNvPr id="16" name="Flèche : bas 16">
            <a:extLst>
              <a:ext uri="{FF2B5EF4-FFF2-40B4-BE49-F238E27FC236}">
                <a16:creationId xmlns:a16="http://schemas.microsoft.com/office/drawing/2014/main" id="{4144325A-7ED3-4760-85B2-0BFCB84B306F}"/>
              </a:ext>
            </a:extLst>
          </p:cNvPr>
          <p:cNvSpPr/>
          <p:nvPr/>
        </p:nvSpPr>
        <p:spPr>
          <a:xfrm>
            <a:off x="8870698" y="3662605"/>
            <a:ext cx="197445" cy="890016"/>
          </a:xfrm>
          <a:custGeom>
            <a:avLst>
              <a:gd name="f0" fmla="val 16252"/>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7" name="Ellipse 17">
            <a:extLst>
              <a:ext uri="{FF2B5EF4-FFF2-40B4-BE49-F238E27FC236}">
                <a16:creationId xmlns:a16="http://schemas.microsoft.com/office/drawing/2014/main" id="{EC35A839-4D86-4CD3-915E-8E581AD2D31C}"/>
              </a:ext>
            </a:extLst>
          </p:cNvPr>
          <p:cNvSpPr/>
          <p:nvPr/>
        </p:nvSpPr>
        <p:spPr>
          <a:xfrm>
            <a:off x="7676637" y="4448522"/>
            <a:ext cx="1183917" cy="58737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noFill/>
          <a:ln w="28575" cap="flat">
            <a:solidFill>
              <a:srgbClr val="FF0000"/>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8" name="Espace réservé du numéro de diapositive 18">
            <a:extLst>
              <a:ext uri="{FF2B5EF4-FFF2-40B4-BE49-F238E27FC236}">
                <a16:creationId xmlns:a16="http://schemas.microsoft.com/office/drawing/2014/main" id="{620CCEBC-327D-4CDE-9242-4B1FD1DEDDC4}"/>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6793B012-6D53-4996-A866-E5788C2DA7B9}" type="slidenum">
              <a:rPr sz="1633"/>
              <a:pPr algn="r" defTabSz="829544" hangingPunct="0">
                <a:defRPr sz="1800" b="0" i="0" u="none" strike="noStrike" kern="0" cap="none" spc="0" baseline="0">
                  <a:solidFill>
                    <a:srgbClr val="000000"/>
                  </a:solidFill>
                  <a:uFillTx/>
                </a:defRPr>
              </a:pPr>
              <a:t>77</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65358687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8C548C9E-330B-4AFC-BEB1-3D7E6D893C17}"/>
              </a:ext>
            </a:extLst>
          </p:cNvPr>
          <p:cNvPicPr>
            <a:picLocks noChangeAspect="1"/>
          </p:cNvPicPr>
          <p:nvPr/>
        </p:nvPicPr>
        <p:blipFill>
          <a:blip r:embed="rId2"/>
          <a:stretch>
            <a:fillRect/>
          </a:stretch>
        </p:blipFill>
        <p:spPr>
          <a:xfrm>
            <a:off x="1735555" y="700585"/>
            <a:ext cx="3744709" cy="2633309"/>
          </a:xfrm>
          <a:prstGeom prst="rect">
            <a:avLst/>
          </a:prstGeom>
          <a:noFill/>
          <a:ln cap="flat">
            <a:noFill/>
          </a:ln>
        </p:spPr>
      </p:pic>
      <p:pic>
        <p:nvPicPr>
          <p:cNvPr id="3" name="Image 3" descr="Une image contenant texte&#10;&#10;Description générée automatiquement">
            <a:extLst>
              <a:ext uri="{FF2B5EF4-FFF2-40B4-BE49-F238E27FC236}">
                <a16:creationId xmlns:a16="http://schemas.microsoft.com/office/drawing/2014/main" id="{ACC017DC-D12E-43B6-AD0F-C51AEFC34134}"/>
              </a:ext>
            </a:extLst>
          </p:cNvPr>
          <p:cNvPicPr>
            <a:picLocks noChangeAspect="1"/>
          </p:cNvPicPr>
          <p:nvPr/>
        </p:nvPicPr>
        <p:blipFill>
          <a:blip r:embed="rId3"/>
          <a:stretch>
            <a:fillRect/>
          </a:stretch>
        </p:blipFill>
        <p:spPr>
          <a:xfrm>
            <a:off x="6440699" y="698777"/>
            <a:ext cx="4061464" cy="2626805"/>
          </a:xfrm>
          <a:prstGeom prst="rect">
            <a:avLst/>
          </a:prstGeom>
          <a:noFill/>
          <a:ln cap="flat">
            <a:noFill/>
          </a:ln>
        </p:spPr>
      </p:pic>
      <p:sp>
        <p:nvSpPr>
          <p:cNvPr id="4" name="ZoneTexte 3">
            <a:extLst>
              <a:ext uri="{FF2B5EF4-FFF2-40B4-BE49-F238E27FC236}">
                <a16:creationId xmlns:a16="http://schemas.microsoft.com/office/drawing/2014/main" id="{A45BC434-D08B-411F-AC46-C40E3DF89B3C}"/>
              </a:ext>
            </a:extLst>
          </p:cNvPr>
          <p:cNvSpPr txBox="1"/>
          <p:nvPr/>
        </p:nvSpPr>
        <p:spPr>
          <a:xfrm>
            <a:off x="2258556" y="76324"/>
            <a:ext cx="3265134" cy="586336"/>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000000"/>
                </a:solidFill>
                <a:latin typeface="Avenir Next LT Pro"/>
              </a:rPr>
              <a:t>Une fenêtre apparait :</a:t>
            </a:r>
          </a:p>
          <a:p>
            <a:pPr defTabSz="829544">
              <a:defRPr sz="1800" b="0" i="0" u="none" strike="noStrike" kern="0" cap="none" spc="0" baseline="0">
                <a:solidFill>
                  <a:srgbClr val="000000"/>
                </a:solidFill>
                <a:uFillTx/>
              </a:defRPr>
            </a:pPr>
            <a:r>
              <a:rPr lang="fr-FR" sz="1633">
                <a:solidFill>
                  <a:srgbClr val="000000"/>
                </a:solidFill>
                <a:latin typeface="Avenir Next LT Pro"/>
                <a:cs typeface="Calibri"/>
              </a:rPr>
              <a:t>…. saisissez votre adresse mail</a:t>
            </a:r>
          </a:p>
        </p:txBody>
      </p:sp>
      <p:sp>
        <p:nvSpPr>
          <p:cNvPr id="5" name="ZoneTexte 4">
            <a:extLst>
              <a:ext uri="{FF2B5EF4-FFF2-40B4-BE49-F238E27FC236}">
                <a16:creationId xmlns:a16="http://schemas.microsoft.com/office/drawing/2014/main" id="{F0925A0F-D48F-41C9-8444-DAC8409808C4}"/>
              </a:ext>
            </a:extLst>
          </p:cNvPr>
          <p:cNvSpPr txBox="1"/>
          <p:nvPr/>
        </p:nvSpPr>
        <p:spPr>
          <a:xfrm>
            <a:off x="7026512" y="209082"/>
            <a:ext cx="3265134" cy="33504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000000"/>
                </a:solidFill>
                <a:latin typeface="Avenir Next LT Pro"/>
              </a:rPr>
              <a:t>Une fois saisie, cliquez sur </a:t>
            </a:r>
            <a:endParaRPr lang="fr-FR" sz="1633">
              <a:solidFill>
                <a:srgbClr val="000000"/>
              </a:solidFill>
              <a:latin typeface="Calibri"/>
            </a:endParaRPr>
          </a:p>
        </p:txBody>
      </p:sp>
      <p:pic>
        <p:nvPicPr>
          <p:cNvPr id="6" name="Image 6">
            <a:extLst>
              <a:ext uri="{FF2B5EF4-FFF2-40B4-BE49-F238E27FC236}">
                <a16:creationId xmlns:a16="http://schemas.microsoft.com/office/drawing/2014/main" id="{E0A65FE3-56AA-46E5-81DB-B0DA27843C09}"/>
              </a:ext>
            </a:extLst>
          </p:cNvPr>
          <p:cNvPicPr>
            <a:picLocks noChangeAspect="1"/>
          </p:cNvPicPr>
          <p:nvPr/>
        </p:nvPicPr>
        <p:blipFill>
          <a:blip r:embed="rId4"/>
          <a:stretch>
            <a:fillRect/>
          </a:stretch>
        </p:blipFill>
        <p:spPr>
          <a:xfrm>
            <a:off x="9717621" y="212882"/>
            <a:ext cx="673808" cy="319716"/>
          </a:xfrm>
          <a:prstGeom prst="rect">
            <a:avLst/>
          </a:prstGeom>
          <a:noFill/>
          <a:ln cap="flat">
            <a:noFill/>
          </a:ln>
        </p:spPr>
      </p:pic>
      <p:sp>
        <p:nvSpPr>
          <p:cNvPr id="7" name="ZoneTexte 6">
            <a:extLst>
              <a:ext uri="{FF2B5EF4-FFF2-40B4-BE49-F238E27FC236}">
                <a16:creationId xmlns:a16="http://schemas.microsoft.com/office/drawing/2014/main" id="{473B2D21-868F-4D4A-B3A1-B299820E9A03}"/>
              </a:ext>
            </a:extLst>
          </p:cNvPr>
          <p:cNvSpPr txBox="1"/>
          <p:nvPr/>
        </p:nvSpPr>
        <p:spPr>
          <a:xfrm>
            <a:off x="1816460" y="42546"/>
            <a:ext cx="2488581" cy="753946"/>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4355">
                <a:solidFill>
                  <a:srgbClr val="00B050"/>
                </a:solidFill>
                <a:latin typeface="Avenir Next LT Pro"/>
                <a:cs typeface="Calibri"/>
              </a:rPr>
              <a:t>1</a:t>
            </a:r>
          </a:p>
        </p:txBody>
      </p:sp>
      <p:sp>
        <p:nvSpPr>
          <p:cNvPr id="8" name="ZoneTexte 7">
            <a:extLst>
              <a:ext uri="{FF2B5EF4-FFF2-40B4-BE49-F238E27FC236}">
                <a16:creationId xmlns:a16="http://schemas.microsoft.com/office/drawing/2014/main" id="{EC6C13B2-18E5-4173-B4A8-1C80B47ECCF7}"/>
              </a:ext>
            </a:extLst>
          </p:cNvPr>
          <p:cNvSpPr txBox="1"/>
          <p:nvPr/>
        </p:nvSpPr>
        <p:spPr>
          <a:xfrm>
            <a:off x="6523030" y="1700"/>
            <a:ext cx="2488581" cy="753946"/>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4355">
                <a:solidFill>
                  <a:srgbClr val="00B050"/>
                </a:solidFill>
                <a:latin typeface="Avenir Next LT Pro"/>
                <a:cs typeface="Calibri"/>
              </a:rPr>
              <a:t>2</a:t>
            </a:r>
          </a:p>
        </p:txBody>
      </p:sp>
      <p:sp>
        <p:nvSpPr>
          <p:cNvPr id="9" name="ZoneTexte 8">
            <a:extLst>
              <a:ext uri="{FF2B5EF4-FFF2-40B4-BE49-F238E27FC236}">
                <a16:creationId xmlns:a16="http://schemas.microsoft.com/office/drawing/2014/main" id="{49FD790E-B73D-426F-871B-67D5F0A929A6}"/>
              </a:ext>
            </a:extLst>
          </p:cNvPr>
          <p:cNvSpPr txBox="1"/>
          <p:nvPr/>
        </p:nvSpPr>
        <p:spPr>
          <a:xfrm>
            <a:off x="1731358" y="4318228"/>
            <a:ext cx="8660071" cy="1088909"/>
          </a:xfrm>
          <a:prstGeom prst="rect">
            <a:avLst/>
          </a:prstGeom>
          <a:solidFill>
            <a:srgbClr val="00B05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266" dirty="0">
                <a:solidFill>
                  <a:srgbClr val="000000"/>
                </a:solidFill>
                <a:latin typeface="Avenir Next LT Pro"/>
              </a:rPr>
              <a:t>L'application va vous envoyer de suite un mail pour réinitialiser votre mot de passe</a:t>
            </a:r>
          </a:p>
        </p:txBody>
      </p:sp>
      <p:sp>
        <p:nvSpPr>
          <p:cNvPr id="10" name="Espace réservé du numéro de diapositive 9">
            <a:extLst>
              <a:ext uri="{FF2B5EF4-FFF2-40B4-BE49-F238E27FC236}">
                <a16:creationId xmlns:a16="http://schemas.microsoft.com/office/drawing/2014/main" id="{B32B5A9F-AB10-46A2-BC80-1995ECF0CDD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F91B63F3-E923-48B4-AEBD-8FE8D5A9E4EE}" type="slidenum">
              <a:rPr sz="1633"/>
              <a:pPr algn="r" defTabSz="829544" hangingPunct="0">
                <a:defRPr sz="1800" b="0" i="0" u="none" strike="noStrike" kern="0" cap="none" spc="0" baseline="0">
                  <a:solidFill>
                    <a:srgbClr val="000000"/>
                  </a:solidFill>
                  <a:uFillTx/>
                </a:defRPr>
              </a:pPr>
              <a:t>78</a:t>
            </a:fld>
            <a:endParaRPr lang="fr-FR" sz="1270">
              <a:solidFill>
                <a:srgbClr val="000000"/>
              </a:solidFill>
              <a:latin typeface="Times New Roman" pitchFamily="18"/>
              <a:ea typeface="Arial Unicode MS" pitchFamily="2"/>
              <a:cs typeface="Tahoma" pitchFamily="2"/>
            </a:endParaRPr>
          </a:p>
        </p:txBody>
      </p:sp>
      <p:sp>
        <p:nvSpPr>
          <p:cNvPr id="11" name="ZoneTexte 10">
            <a:extLst>
              <a:ext uri="{FF2B5EF4-FFF2-40B4-BE49-F238E27FC236}">
                <a16:creationId xmlns:a16="http://schemas.microsoft.com/office/drawing/2014/main" id="{278B78D3-4C1B-41C5-90F5-68F4F3483065}"/>
              </a:ext>
            </a:extLst>
          </p:cNvPr>
          <p:cNvSpPr txBox="1"/>
          <p:nvPr/>
        </p:nvSpPr>
        <p:spPr>
          <a:xfrm>
            <a:off x="1731358" y="3524046"/>
            <a:ext cx="8711991" cy="586336"/>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633">
                <a:solidFill>
                  <a:srgbClr val="FF0000"/>
                </a:solidFill>
                <a:latin typeface="Avenir Next LT Pro"/>
              </a:rPr>
              <a:t>IMPORTANT : l'adresse mail d'envoi du lien doit être paramétrée sur le Smartphone</a:t>
            </a:r>
            <a:endParaRPr lang="fr-FR" sz="1633">
              <a:solidFill>
                <a:srgbClr val="000000"/>
              </a:solidFill>
              <a:latin typeface="Calibri"/>
            </a:endParaRPr>
          </a:p>
          <a:p>
            <a:pPr algn="ctr" defTabSz="829544">
              <a:defRPr sz="1800" b="0" i="0" u="none" strike="noStrike" kern="0" cap="none" spc="0" baseline="0">
                <a:solidFill>
                  <a:srgbClr val="000000"/>
                </a:solidFill>
                <a:uFillTx/>
              </a:defRPr>
            </a:pPr>
            <a:r>
              <a:rPr lang="fr-FR" sz="1633">
                <a:solidFill>
                  <a:srgbClr val="FF0000"/>
                </a:solidFill>
                <a:latin typeface="Avenir Next LT Pro"/>
              </a:rPr>
              <a:t> (boîte de réception définie sur le téléphone portable)</a:t>
            </a:r>
            <a:endParaRPr lang="fr-FR" sz="1633">
              <a:solidFill>
                <a:srgbClr val="000000"/>
              </a:solidFill>
              <a:latin typeface="Calibri"/>
            </a:endParaRPr>
          </a:p>
        </p:txBody>
      </p:sp>
      <p:sp>
        <p:nvSpPr>
          <p:cNvPr id="12" name="Espace réservé du numéro de diapositive 11">
            <a:extLst>
              <a:ext uri="{FF2B5EF4-FFF2-40B4-BE49-F238E27FC236}">
                <a16:creationId xmlns:a16="http://schemas.microsoft.com/office/drawing/2014/main" id="{5C64AF5D-40CE-4494-ACC3-187D687798A9}"/>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4B0FA07E-4E17-40DB-8957-0F1619C91207}" type="slidenum">
              <a:rPr sz="1633"/>
              <a:pPr algn="r" defTabSz="829544" hangingPunct="0">
                <a:defRPr sz="1800" b="0" i="0" u="none" strike="noStrike" kern="0" cap="none" spc="0" baseline="0">
                  <a:solidFill>
                    <a:srgbClr val="000000"/>
                  </a:solidFill>
                  <a:uFillTx/>
                </a:defRPr>
              </a:pPr>
              <a:t>78</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27321045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64506A74-2E6C-4637-BA7D-402FDEF56AEA}"/>
              </a:ext>
            </a:extLst>
          </p:cNvPr>
          <p:cNvPicPr>
            <a:picLocks noChangeAspect="1"/>
          </p:cNvPicPr>
          <p:nvPr/>
        </p:nvPicPr>
        <p:blipFill>
          <a:blip r:embed="rId2"/>
          <a:stretch>
            <a:fillRect/>
          </a:stretch>
        </p:blipFill>
        <p:spPr>
          <a:xfrm>
            <a:off x="1638789" y="65634"/>
            <a:ext cx="7386678" cy="3268541"/>
          </a:xfrm>
          <a:prstGeom prst="rect">
            <a:avLst/>
          </a:prstGeom>
          <a:noFill/>
          <a:ln cap="flat">
            <a:noFill/>
          </a:ln>
        </p:spPr>
      </p:pic>
      <p:pic>
        <p:nvPicPr>
          <p:cNvPr id="3" name="Image 3" descr="Une image contenant texte&#10;&#10;Description générée automatiquement">
            <a:extLst>
              <a:ext uri="{FF2B5EF4-FFF2-40B4-BE49-F238E27FC236}">
                <a16:creationId xmlns:a16="http://schemas.microsoft.com/office/drawing/2014/main" id="{89F1366A-5703-4C80-8B4D-2AE7DC0B96F8}"/>
              </a:ext>
            </a:extLst>
          </p:cNvPr>
          <p:cNvPicPr>
            <a:picLocks noChangeAspect="1"/>
          </p:cNvPicPr>
          <p:nvPr/>
        </p:nvPicPr>
        <p:blipFill>
          <a:blip r:embed="rId3"/>
          <a:stretch>
            <a:fillRect/>
          </a:stretch>
        </p:blipFill>
        <p:spPr>
          <a:xfrm>
            <a:off x="2438149" y="3305981"/>
            <a:ext cx="7451774" cy="3264952"/>
          </a:xfrm>
          <a:prstGeom prst="rect">
            <a:avLst/>
          </a:prstGeom>
          <a:noFill/>
          <a:ln cap="flat">
            <a:noFill/>
          </a:ln>
        </p:spPr>
      </p:pic>
      <p:sp>
        <p:nvSpPr>
          <p:cNvPr id="4" name="ZoneTexte 3">
            <a:extLst>
              <a:ext uri="{FF2B5EF4-FFF2-40B4-BE49-F238E27FC236}">
                <a16:creationId xmlns:a16="http://schemas.microsoft.com/office/drawing/2014/main" id="{D113B273-EFCC-4A62-ACF2-140FCAF87733}"/>
              </a:ext>
            </a:extLst>
          </p:cNvPr>
          <p:cNvSpPr txBox="1"/>
          <p:nvPr/>
        </p:nvSpPr>
        <p:spPr>
          <a:xfrm>
            <a:off x="4401763" y="1111599"/>
            <a:ext cx="5038929" cy="335049"/>
          </a:xfrm>
          <a:prstGeom prst="rect">
            <a:avLst/>
          </a:prstGeom>
          <a:solidFill>
            <a:srgbClr val="92D05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000000"/>
                </a:solidFill>
                <a:latin typeface="Avenir Next LT Pro"/>
              </a:rPr>
              <a:t>Courriel reçu dans votre </a:t>
            </a:r>
            <a:r>
              <a:rPr lang="fr-FR" sz="1633" u="sng">
                <a:solidFill>
                  <a:srgbClr val="000000"/>
                </a:solidFill>
                <a:latin typeface="Avenir Next LT Pro"/>
              </a:rPr>
              <a:t>boîte aux lettres (email)</a:t>
            </a:r>
          </a:p>
        </p:txBody>
      </p:sp>
      <p:sp>
        <p:nvSpPr>
          <p:cNvPr id="5" name="Flèche : virage 9">
            <a:extLst>
              <a:ext uri="{FF2B5EF4-FFF2-40B4-BE49-F238E27FC236}">
                <a16:creationId xmlns:a16="http://schemas.microsoft.com/office/drawing/2014/main" id="{055E604D-77DC-4D50-A556-94833E81322D}"/>
              </a:ext>
            </a:extLst>
          </p:cNvPr>
          <p:cNvSpPr/>
          <p:nvPr/>
        </p:nvSpPr>
        <p:spPr>
          <a:xfrm flipV="1">
            <a:off x="2535004" y="2290541"/>
            <a:ext cx="877473" cy="1712011"/>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6" name="ZoneTexte 6">
            <a:extLst>
              <a:ext uri="{FF2B5EF4-FFF2-40B4-BE49-F238E27FC236}">
                <a16:creationId xmlns:a16="http://schemas.microsoft.com/office/drawing/2014/main" id="{161E67F7-A48D-44DB-BE55-1AC93CE2AA53}"/>
              </a:ext>
            </a:extLst>
          </p:cNvPr>
          <p:cNvSpPr txBox="1"/>
          <p:nvPr/>
        </p:nvSpPr>
        <p:spPr>
          <a:xfrm>
            <a:off x="66946" y="3523826"/>
            <a:ext cx="2371203" cy="837623"/>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000000"/>
                </a:solidFill>
                <a:latin typeface="Avenir Next LT Pro"/>
                <a:cs typeface="Calibri"/>
              </a:rPr>
              <a:t>Après le clic, vous retombez directement dans l'application</a:t>
            </a:r>
          </a:p>
        </p:txBody>
      </p:sp>
      <p:sp>
        <p:nvSpPr>
          <p:cNvPr id="7" name="Flèche : gauche 7">
            <a:extLst>
              <a:ext uri="{FF2B5EF4-FFF2-40B4-BE49-F238E27FC236}">
                <a16:creationId xmlns:a16="http://schemas.microsoft.com/office/drawing/2014/main" id="{F8E00512-6F4D-4CE6-9933-4308C60F2E5D}"/>
              </a:ext>
            </a:extLst>
          </p:cNvPr>
          <p:cNvSpPr/>
          <p:nvPr/>
        </p:nvSpPr>
        <p:spPr>
          <a:xfrm rot="20639991">
            <a:off x="7821274" y="4910950"/>
            <a:ext cx="2197018" cy="436920"/>
          </a:xfrm>
          <a:custGeom>
            <a:avLst>
              <a:gd name="f0" fmla="val 2148"/>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f19 f20 1"/>
              <a:gd name="f28" fmla="*/ 21600 f21 1"/>
              <a:gd name="f29" fmla="*/ 0 f21 1"/>
              <a:gd name="f30" fmla="*/ f20 f13 1"/>
              <a:gd name="f31" fmla="*/ f19 f12 1"/>
              <a:gd name="f32" fmla="+- f24 0 f3"/>
              <a:gd name="f33" fmla="+- f25 0 f3"/>
              <a:gd name="f34" fmla="*/ f27 1 10800"/>
              <a:gd name="f35" fmla="*/ f29 1 f21"/>
              <a:gd name="f36" fmla="*/ f28 1 f21"/>
              <a:gd name="f37" fmla="*/ f26 f13 1"/>
              <a:gd name="f38" fmla="+- f19 0 f34"/>
              <a:gd name="f39" fmla="*/ f36 f12 1"/>
              <a:gd name="f40" fmla="*/ f35 f13 1"/>
              <a:gd name="f41" fmla="*/ f36 f13 1"/>
              <a:gd name="f42" fmla="*/ f38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42" t="f30" r="f39" b="f37"/>
            <a:pathLst>
              <a:path w="21600" h="21600">
                <a:moveTo>
                  <a:pt x="f8" y="f20"/>
                </a:moveTo>
                <a:lnTo>
                  <a:pt x="f19" y="f20"/>
                </a:lnTo>
                <a:lnTo>
                  <a:pt x="f19" y="f7"/>
                </a:lnTo>
                <a:lnTo>
                  <a:pt x="f7" y="f9"/>
                </a:lnTo>
                <a:lnTo>
                  <a:pt x="f19" y="f8"/>
                </a:lnTo>
                <a:lnTo>
                  <a:pt x="f19" y="f26"/>
                </a:lnTo>
                <a:lnTo>
                  <a:pt x="f8" y="f26"/>
                </a:lnTo>
                <a:close/>
              </a:path>
            </a:pathLst>
          </a:custGeom>
          <a:solidFill>
            <a:srgbClr val="4472C4"/>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8" name="ZoneTexte 8">
            <a:extLst>
              <a:ext uri="{FF2B5EF4-FFF2-40B4-BE49-F238E27FC236}">
                <a16:creationId xmlns:a16="http://schemas.microsoft.com/office/drawing/2014/main" id="{B43CC03E-3059-49D6-9BE1-D7DD8DCD94C8}"/>
              </a:ext>
            </a:extLst>
          </p:cNvPr>
          <p:cNvSpPr txBox="1"/>
          <p:nvPr/>
        </p:nvSpPr>
        <p:spPr>
          <a:xfrm>
            <a:off x="9986778" y="3687887"/>
            <a:ext cx="1837659" cy="1340196"/>
          </a:xfrm>
          <a:prstGeom prst="rect">
            <a:avLst/>
          </a:prstGeom>
          <a:noFill/>
          <a:ln w="57150" cap="flat">
            <a:solidFill>
              <a:srgbClr val="4472C4"/>
            </a:solidFill>
            <a:prstDash val="solid"/>
            <a:miter/>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dirty="0">
                <a:solidFill>
                  <a:srgbClr val="000000"/>
                </a:solidFill>
                <a:latin typeface="Avenir Next LT Pro"/>
                <a:cs typeface="Calibri"/>
              </a:rPr>
              <a:t>Une fois le nouveau mot de passe saisi : je clique sur Changer</a:t>
            </a:r>
          </a:p>
        </p:txBody>
      </p:sp>
      <p:sp>
        <p:nvSpPr>
          <p:cNvPr id="9" name="Espace réservé du numéro de diapositive 8">
            <a:extLst>
              <a:ext uri="{FF2B5EF4-FFF2-40B4-BE49-F238E27FC236}">
                <a16:creationId xmlns:a16="http://schemas.microsoft.com/office/drawing/2014/main" id="{8213B368-8304-43CD-A5CA-E3CBEF19A29A}"/>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1273B6A-A924-438C-8BC1-842DFA53B7B4}" type="slidenum">
              <a:rPr sz="1633"/>
              <a:pPr algn="r" defTabSz="829544" hangingPunct="0">
                <a:defRPr sz="1800" b="0" i="0" u="none" strike="noStrike" kern="0" cap="none" spc="0" baseline="0">
                  <a:solidFill>
                    <a:srgbClr val="000000"/>
                  </a:solidFill>
                  <a:uFillTx/>
                </a:defRPr>
              </a:pPr>
              <a:t>79</a:t>
            </a:fld>
            <a:endParaRPr lang="fr-FR" sz="1270">
              <a:solidFill>
                <a:srgbClr val="000000"/>
              </a:solidFill>
              <a:latin typeface="Times New Roman" pitchFamily="18"/>
              <a:ea typeface="Arial Unicode MS" pitchFamily="2"/>
              <a:cs typeface="Tahoma" pitchFamily="2"/>
            </a:endParaRPr>
          </a:p>
        </p:txBody>
      </p:sp>
      <p:sp>
        <p:nvSpPr>
          <p:cNvPr id="10" name="Espace réservé du numéro de diapositive 9">
            <a:extLst>
              <a:ext uri="{FF2B5EF4-FFF2-40B4-BE49-F238E27FC236}">
                <a16:creationId xmlns:a16="http://schemas.microsoft.com/office/drawing/2014/main" id="{B7AA0BD6-06B5-4BB9-A66F-BCEB4C97097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C089A8C9-FA8B-4D7E-8397-0011160216AE}" type="slidenum">
              <a:rPr sz="1633"/>
              <a:pPr algn="r" defTabSz="829544" hangingPunct="0">
                <a:defRPr sz="1800" b="0" i="0" u="none" strike="noStrike" kern="0" cap="none" spc="0" baseline="0">
                  <a:solidFill>
                    <a:srgbClr val="000000"/>
                  </a:solidFill>
                  <a:uFillTx/>
                </a:defRPr>
              </a:pPr>
              <a:t>79</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275336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2AC4A26-5B5E-4739-B08C-F519E2D8D01C}"/>
              </a:ext>
            </a:extLst>
          </p:cNvPr>
          <p:cNvSpPr txBox="1"/>
          <p:nvPr/>
        </p:nvSpPr>
        <p:spPr>
          <a:xfrm>
            <a:off x="750100" y="352098"/>
            <a:ext cx="10740559" cy="4349417"/>
          </a:xfrm>
          <a:prstGeom prst="rect">
            <a:avLst/>
          </a:prstGeom>
          <a:noFill/>
          <a:ln cap="flat">
            <a:noFill/>
          </a:ln>
        </p:spPr>
        <p:txBody>
          <a:bodyPr vert="horz" wrap="square" lIns="82953" tIns="41476" rIns="82953" bIns="41476" anchor="t" anchorCtr="0" compatLnSpc="1">
            <a:spAutoFit/>
          </a:bodyPr>
          <a:lstStyle/>
          <a:p>
            <a:pPr algn="ctr" defTabSz="829544">
              <a:lnSpc>
                <a:spcPct val="250000"/>
              </a:lnSpc>
              <a:defRPr sz="1800" b="0" i="0" u="none" strike="noStrike" kern="0" cap="none" spc="0" baseline="0">
                <a:solidFill>
                  <a:srgbClr val="000000"/>
                </a:solidFill>
                <a:uFillTx/>
              </a:defRPr>
            </a:pPr>
            <a:r>
              <a:rPr lang="fr-FR" sz="2150" b="1" dirty="0">
                <a:solidFill>
                  <a:srgbClr val="00B0F0"/>
                </a:solidFill>
                <a:latin typeface="Avenir Next LT Pro"/>
                <a:ea typeface="Verdana"/>
              </a:rPr>
              <a:t>LE CALENDRIER DE LA DÉMATÉRIALISATION</a:t>
            </a:r>
            <a:endParaRPr lang="fr-FR" sz="2150">
              <a:solidFill>
                <a:srgbClr val="00B0F0"/>
              </a:solidFill>
              <a:latin typeface="Avenir Next LT Pro"/>
              <a:ea typeface="Verdana"/>
            </a:endParaRPr>
          </a:p>
          <a:p>
            <a:pPr defTabSz="829544">
              <a:lnSpc>
                <a:spcPct val="250000"/>
              </a:lnSpc>
              <a:defRPr sz="1800" b="0" i="0" u="none" strike="noStrike" kern="0" cap="none" spc="0" baseline="0">
                <a:solidFill>
                  <a:srgbClr val="000000"/>
                </a:solidFill>
                <a:uFillTx/>
              </a:defRPr>
            </a:pPr>
            <a:r>
              <a:rPr lang="fr-FR" sz="2000" b="1" dirty="0">
                <a:solidFill>
                  <a:srgbClr val="FF0000"/>
                </a:solidFill>
                <a:latin typeface="Avenir Next LT Pro"/>
                <a:ea typeface="Verdana"/>
              </a:rPr>
              <a:t>LES CARTES DE CIRCULATION</a:t>
            </a:r>
            <a:r>
              <a:rPr lang="fr-FR" sz="2000" dirty="0">
                <a:solidFill>
                  <a:srgbClr val="FF0000"/>
                </a:solidFill>
                <a:latin typeface="Avenir Next LT Pro"/>
                <a:ea typeface="Verdana"/>
              </a:rPr>
              <a:t> :</a:t>
            </a:r>
            <a:endParaRPr lang="fr-FR" sz="2000">
              <a:solidFill>
                <a:srgbClr val="FF0000"/>
              </a:solidFill>
              <a:latin typeface="Avenir Next LT Pro"/>
              <a:cs typeface="Calibri"/>
            </a:endParaRPr>
          </a:p>
          <a:p>
            <a:pPr marL="259080" indent="-259080" defTabSz="829544">
              <a:lnSpc>
                <a:spcPct val="200000"/>
              </a:lnSpc>
              <a:buSzPct val="100000"/>
              <a:buFont typeface="Arial"/>
              <a:buChar char="•"/>
              <a:defRPr sz="1800" b="0" i="0" u="none" strike="noStrike" kern="0" cap="none" spc="0" baseline="0">
                <a:solidFill>
                  <a:srgbClr val="000000"/>
                </a:solidFill>
                <a:uFillTx/>
              </a:defRPr>
            </a:pPr>
            <a:r>
              <a:rPr lang="fr-FR" sz="2000" b="1" u="sng" dirty="0">
                <a:solidFill>
                  <a:srgbClr val="000000"/>
                </a:solidFill>
                <a:latin typeface="Avenir Next LT Pro"/>
                <a:ea typeface="Verdana"/>
              </a:rPr>
              <a:t>Deuxième semestre 2022 :</a:t>
            </a:r>
            <a:r>
              <a:rPr lang="fr-FR" sz="2000" u="sng" dirty="0">
                <a:solidFill>
                  <a:srgbClr val="000000"/>
                </a:solidFill>
                <a:latin typeface="Avenir Next LT Pro"/>
                <a:ea typeface="Verdana"/>
              </a:rPr>
              <a:t> </a:t>
            </a:r>
          </a:p>
          <a:p>
            <a:pPr defTabSz="829544">
              <a:lnSpc>
                <a:spcPct val="200000"/>
              </a:lnSpc>
              <a:buSzPct val="100000"/>
              <a:defRPr sz="1800" b="0" i="0" u="none" strike="noStrike" kern="0" cap="none" spc="0" baseline="0">
                <a:solidFill>
                  <a:srgbClr val="000000"/>
                </a:solidFill>
                <a:uFillTx/>
              </a:defRPr>
            </a:pPr>
            <a:r>
              <a:rPr lang="fr-FR" sz="2000" dirty="0">
                <a:solidFill>
                  <a:srgbClr val="000000"/>
                </a:solidFill>
                <a:latin typeface="Avenir Next LT Pro"/>
                <a:ea typeface="Verdana"/>
              </a:rPr>
              <a:t>       les cartes de circulation sont disponibles dans l’application en version digitale.</a:t>
            </a:r>
            <a:endParaRPr lang="fr-FR">
              <a:cs typeface="Calibri" panose="020F0502020204030204"/>
            </a:endParaRPr>
          </a:p>
          <a:p>
            <a:pPr marL="259080" indent="-259080" defTabSz="829544">
              <a:lnSpc>
                <a:spcPct val="250000"/>
              </a:lnSpc>
              <a:buSzPct val="100000"/>
              <a:buFont typeface="Arial"/>
              <a:buChar char="•"/>
              <a:defRPr sz="1800" b="0" i="0" u="none" strike="noStrike" kern="0" cap="none" spc="0" baseline="0">
                <a:solidFill>
                  <a:srgbClr val="000000"/>
                </a:solidFill>
                <a:uFillTx/>
              </a:defRPr>
            </a:pPr>
            <a:r>
              <a:rPr lang="fr-FR" sz="2400" b="1" u="sng" dirty="0">
                <a:solidFill>
                  <a:srgbClr val="FF0000"/>
                </a:solidFill>
                <a:latin typeface="Avenir Next LT Pro"/>
                <a:ea typeface="Verdana"/>
              </a:rPr>
              <a:t>Les cartes de circulation papier seront valables toute l’année 2022</a:t>
            </a:r>
            <a:r>
              <a:rPr lang="fr-FR" sz="2400" b="1" dirty="0">
                <a:solidFill>
                  <a:srgbClr val="FF0000"/>
                </a:solidFill>
                <a:latin typeface="Avenir Next LT Pro"/>
                <a:ea typeface="Verdana"/>
              </a:rPr>
              <a:t>.</a:t>
            </a:r>
          </a:p>
          <a:p>
            <a:pPr defTabSz="829544">
              <a:lnSpc>
                <a:spcPct val="250000"/>
              </a:lnSpc>
              <a:defRPr sz="1800" b="0" i="0" u="none" strike="noStrike" kern="0" cap="none" spc="0" baseline="0">
                <a:solidFill>
                  <a:srgbClr val="000000"/>
                </a:solidFill>
                <a:uFillTx/>
              </a:defRPr>
            </a:pPr>
            <a:endParaRPr lang="fr-FR" sz="1633" kern="0">
              <a:solidFill>
                <a:srgbClr val="000000"/>
              </a:solidFill>
              <a:latin typeface="Verdana"/>
              <a:ea typeface="Verdana"/>
              <a:cs typeface="Calibri"/>
            </a:endParaRPr>
          </a:p>
        </p:txBody>
      </p:sp>
      <p:sp>
        <p:nvSpPr>
          <p:cNvPr id="5" name="ZoneTexte 1">
            <a:extLst>
              <a:ext uri="{FF2B5EF4-FFF2-40B4-BE49-F238E27FC236}">
                <a16:creationId xmlns:a16="http://schemas.microsoft.com/office/drawing/2014/main" id="{88A317F8-EBC4-4D7F-A9BF-673FF38F0664}"/>
              </a:ext>
            </a:extLst>
          </p:cNvPr>
          <p:cNvSpPr txBox="1"/>
          <p:nvPr/>
        </p:nvSpPr>
        <p:spPr>
          <a:xfrm>
            <a:off x="6035997" y="5732435"/>
            <a:ext cx="5748277" cy="461665"/>
          </a:xfrm>
          <a:prstGeom prst="rect">
            <a:avLst/>
          </a:prstGeom>
          <a:noFill/>
          <a:ln>
            <a:solidFill>
              <a:srgbClr val="00B050"/>
            </a:solid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solidFill>
                  <a:srgbClr val="00B050"/>
                </a:solidFill>
                <a:latin typeface="Forte"/>
                <a:cs typeface="Calibri"/>
              </a:rPr>
              <a:t>On reverra tout ça avant la fin de l'année !</a:t>
            </a:r>
          </a:p>
        </p:txBody>
      </p:sp>
      <p:sp>
        <p:nvSpPr>
          <p:cNvPr id="6" name="Flèche : angle droit à deux pointes 5">
            <a:extLst>
              <a:ext uri="{FF2B5EF4-FFF2-40B4-BE49-F238E27FC236}">
                <a16:creationId xmlns:a16="http://schemas.microsoft.com/office/drawing/2014/main" id="{4051E9B9-6981-4512-B8C8-4F9068F227E4}"/>
              </a:ext>
            </a:extLst>
          </p:cNvPr>
          <p:cNvSpPr/>
          <p:nvPr/>
        </p:nvSpPr>
        <p:spPr>
          <a:xfrm flipH="1">
            <a:off x="4687605" y="4438031"/>
            <a:ext cx="1289028" cy="1801894"/>
          </a:xfrm>
          <a:prstGeom prst="lef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2" name="Flèche : droite 1">
            <a:extLst>
              <a:ext uri="{FF2B5EF4-FFF2-40B4-BE49-F238E27FC236}">
                <a16:creationId xmlns:a16="http://schemas.microsoft.com/office/drawing/2014/main" id="{C1B2F27C-2C9E-428F-8670-1FF24B15BD35}"/>
              </a:ext>
            </a:extLst>
          </p:cNvPr>
          <p:cNvSpPr/>
          <p:nvPr/>
        </p:nvSpPr>
        <p:spPr>
          <a:xfrm>
            <a:off x="535867" y="2778469"/>
            <a:ext cx="544286" cy="281214"/>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71079755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 capture d’écran, carte de visite&#10;&#10;Description générée automatiquement">
            <a:extLst>
              <a:ext uri="{FF2B5EF4-FFF2-40B4-BE49-F238E27FC236}">
                <a16:creationId xmlns:a16="http://schemas.microsoft.com/office/drawing/2014/main" id="{1E2B3513-C99A-4D59-9D96-C123221A7F25}"/>
              </a:ext>
            </a:extLst>
          </p:cNvPr>
          <p:cNvPicPr>
            <a:picLocks noChangeAspect="1"/>
          </p:cNvPicPr>
          <p:nvPr/>
        </p:nvPicPr>
        <p:blipFill>
          <a:blip r:embed="rId2"/>
          <a:stretch>
            <a:fillRect/>
          </a:stretch>
        </p:blipFill>
        <p:spPr>
          <a:xfrm>
            <a:off x="2952497" y="1307493"/>
            <a:ext cx="6181943" cy="4162599"/>
          </a:xfrm>
          <a:prstGeom prst="rect">
            <a:avLst/>
          </a:prstGeom>
          <a:noFill/>
          <a:ln cap="flat">
            <a:noFill/>
          </a:ln>
        </p:spPr>
      </p:pic>
      <p:sp>
        <p:nvSpPr>
          <p:cNvPr id="3" name="ZoneTexte 2">
            <a:extLst>
              <a:ext uri="{FF2B5EF4-FFF2-40B4-BE49-F238E27FC236}">
                <a16:creationId xmlns:a16="http://schemas.microsoft.com/office/drawing/2014/main" id="{DB1C4A34-088F-40BA-B28C-1005448AFE5E}"/>
              </a:ext>
            </a:extLst>
          </p:cNvPr>
          <p:cNvSpPr txBox="1"/>
          <p:nvPr/>
        </p:nvSpPr>
        <p:spPr>
          <a:xfrm>
            <a:off x="1972875" y="323002"/>
            <a:ext cx="8293545" cy="418790"/>
          </a:xfrm>
          <a:prstGeom prst="rect">
            <a:avLst/>
          </a:prstGeom>
          <a:solidFill>
            <a:srgbClr val="92D05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177">
                <a:solidFill>
                  <a:srgbClr val="000000"/>
                </a:solidFill>
                <a:latin typeface="Avenir Next LT Pro"/>
              </a:rPr>
              <a:t>Et voilà, l'application a enregistré votre nouveau mot de passe !</a:t>
            </a:r>
          </a:p>
        </p:txBody>
      </p:sp>
      <p:pic>
        <p:nvPicPr>
          <p:cNvPr id="4" name="Image 4" descr="Une image contenant personne, homme, debout, mâle&#10;&#10;Description générée automatiquement">
            <a:extLst>
              <a:ext uri="{FF2B5EF4-FFF2-40B4-BE49-F238E27FC236}">
                <a16:creationId xmlns:a16="http://schemas.microsoft.com/office/drawing/2014/main" id="{D21E838B-147A-4657-A228-232CB09FC1A4}"/>
              </a:ext>
            </a:extLst>
          </p:cNvPr>
          <p:cNvPicPr>
            <a:picLocks noChangeAspect="1"/>
          </p:cNvPicPr>
          <p:nvPr/>
        </p:nvPicPr>
        <p:blipFill>
          <a:blip r:embed="rId3"/>
          <a:stretch>
            <a:fillRect/>
          </a:stretch>
        </p:blipFill>
        <p:spPr>
          <a:xfrm>
            <a:off x="8093142" y="5069457"/>
            <a:ext cx="2489809" cy="1658017"/>
          </a:xfrm>
          <a:prstGeom prst="rect">
            <a:avLst/>
          </a:prstGeom>
          <a:noFill/>
          <a:ln cap="flat">
            <a:noFill/>
          </a:ln>
        </p:spPr>
      </p:pic>
      <p:sp>
        <p:nvSpPr>
          <p:cNvPr id="5" name="Espace réservé du numéro de diapositive 4">
            <a:extLst>
              <a:ext uri="{FF2B5EF4-FFF2-40B4-BE49-F238E27FC236}">
                <a16:creationId xmlns:a16="http://schemas.microsoft.com/office/drawing/2014/main" id="{F26BB4F9-4F75-440D-BED4-599013BC30D8}"/>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FB8DDFC-F08B-4B82-8843-398AF77D42D1}" type="slidenum">
              <a:rPr sz="1633"/>
              <a:pPr algn="r" defTabSz="829544" hangingPunct="0">
                <a:defRPr sz="1800" b="0" i="0" u="none" strike="noStrike" kern="0" cap="none" spc="0" baseline="0">
                  <a:solidFill>
                    <a:srgbClr val="000000"/>
                  </a:solidFill>
                  <a:uFillTx/>
                </a:defRPr>
              </a:pPr>
              <a:t>80</a:t>
            </a:fld>
            <a:endParaRPr lang="fr-FR" sz="1270">
              <a:solidFill>
                <a:srgbClr val="000000"/>
              </a:solidFill>
              <a:latin typeface="Times New Roman" pitchFamily="18"/>
              <a:ea typeface="Arial Unicode MS" pitchFamily="2"/>
              <a:cs typeface="Tahoma" pitchFamily="2"/>
            </a:endParaRPr>
          </a:p>
        </p:txBody>
      </p:sp>
      <p:sp>
        <p:nvSpPr>
          <p:cNvPr id="6" name="Espace réservé du numéro de diapositive 5">
            <a:extLst>
              <a:ext uri="{FF2B5EF4-FFF2-40B4-BE49-F238E27FC236}">
                <a16:creationId xmlns:a16="http://schemas.microsoft.com/office/drawing/2014/main" id="{4147A812-80AC-46B6-9EA0-3C802F0D1FE3}"/>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0531A0B4-C288-478B-9E2F-FC0FFD18E8D6}" type="slidenum">
              <a:rPr sz="1633"/>
              <a:pPr algn="r" defTabSz="829544" hangingPunct="0">
                <a:defRPr sz="1800" b="0" i="0" u="none" strike="noStrike" kern="0" cap="none" spc="0" baseline="0">
                  <a:solidFill>
                    <a:srgbClr val="000000"/>
                  </a:solidFill>
                  <a:uFillTx/>
                </a:defRPr>
              </a:pPr>
              <a:t>80</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3490542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1DA9C410-1380-4F50-A61A-A7CA7EEDBF5B}"/>
              </a:ext>
            </a:extLst>
          </p:cNvPr>
          <p:cNvPicPr>
            <a:picLocks noChangeAspect="1"/>
          </p:cNvPicPr>
          <p:nvPr/>
        </p:nvPicPr>
        <p:blipFill>
          <a:blip r:embed="rId2"/>
          <a:stretch>
            <a:fillRect/>
          </a:stretch>
        </p:blipFill>
        <p:spPr>
          <a:xfrm>
            <a:off x="4029157" y="178424"/>
            <a:ext cx="4126606" cy="3794920"/>
          </a:xfrm>
          <a:prstGeom prst="rect">
            <a:avLst/>
          </a:prstGeom>
          <a:noFill/>
          <a:ln cap="flat">
            <a:noFill/>
          </a:ln>
        </p:spPr>
      </p:pic>
      <p:sp>
        <p:nvSpPr>
          <p:cNvPr id="3" name="ZoneTexte 2">
            <a:extLst>
              <a:ext uri="{FF2B5EF4-FFF2-40B4-BE49-F238E27FC236}">
                <a16:creationId xmlns:a16="http://schemas.microsoft.com/office/drawing/2014/main" id="{A7B18B2F-5928-440B-9CA8-8A30957354AE}"/>
              </a:ext>
            </a:extLst>
          </p:cNvPr>
          <p:cNvSpPr txBox="1"/>
          <p:nvPr/>
        </p:nvSpPr>
        <p:spPr>
          <a:xfrm>
            <a:off x="2589421" y="5032567"/>
            <a:ext cx="7134572" cy="418790"/>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177">
                <a:solidFill>
                  <a:srgbClr val="000000"/>
                </a:solidFill>
                <a:latin typeface="Amasis MT Pro Black"/>
              </a:rPr>
              <a:t>Votre compte est bloqué !</a:t>
            </a:r>
          </a:p>
        </p:txBody>
      </p:sp>
      <p:sp>
        <p:nvSpPr>
          <p:cNvPr id="4" name="ZoneTexte 4">
            <a:extLst>
              <a:ext uri="{FF2B5EF4-FFF2-40B4-BE49-F238E27FC236}">
                <a16:creationId xmlns:a16="http://schemas.microsoft.com/office/drawing/2014/main" id="{BC9F8B8A-303D-487B-8A69-894CDB61B56C}"/>
              </a:ext>
            </a:extLst>
          </p:cNvPr>
          <p:cNvSpPr txBox="1"/>
          <p:nvPr/>
        </p:nvSpPr>
        <p:spPr>
          <a:xfrm rot="19919989">
            <a:off x="1528837" y="1072248"/>
            <a:ext cx="4096055" cy="474638"/>
          </a:xfrm>
          <a:prstGeom prst="rect">
            <a:avLst/>
          </a:prstGeom>
          <a:noFill/>
          <a:ln w="28575" cap="flat">
            <a:solidFill>
              <a:srgbClr val="C00000"/>
            </a:solidFill>
            <a:prstDash val="solid"/>
            <a:miter/>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540" b="1">
                <a:solidFill>
                  <a:srgbClr val="C00000"/>
                </a:solidFill>
                <a:latin typeface="Amasis MT Pro Black"/>
                <a:cs typeface="Calibri"/>
              </a:rPr>
              <a:t>CAS PARTICULIERS</a:t>
            </a:r>
            <a:endParaRPr lang="fr-FR" sz="2540">
              <a:solidFill>
                <a:srgbClr val="000000"/>
              </a:solidFill>
              <a:latin typeface="Amasis MT Pro Black"/>
            </a:endParaRPr>
          </a:p>
        </p:txBody>
      </p:sp>
      <p:sp>
        <p:nvSpPr>
          <p:cNvPr id="5" name="Espace réservé du numéro de diapositive 4">
            <a:extLst>
              <a:ext uri="{FF2B5EF4-FFF2-40B4-BE49-F238E27FC236}">
                <a16:creationId xmlns:a16="http://schemas.microsoft.com/office/drawing/2014/main" id="{310A58DE-79D3-476D-9A8C-DC5AA671E9F5}"/>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B643F221-C1AF-48AA-8AC4-3FC84FF52E97}" type="slidenum">
              <a:rPr sz="1633"/>
              <a:pPr algn="r" defTabSz="829544" hangingPunct="0">
                <a:defRPr sz="1800" b="0" i="0" u="none" strike="noStrike" kern="0" cap="none" spc="0" baseline="0">
                  <a:solidFill>
                    <a:srgbClr val="000000"/>
                  </a:solidFill>
                  <a:uFillTx/>
                </a:defRPr>
              </a:pPr>
              <a:t>81</a:t>
            </a:fld>
            <a:endParaRPr lang="fr-FR" sz="1270">
              <a:solidFill>
                <a:srgbClr val="000000"/>
              </a:solidFill>
              <a:latin typeface="Times New Roman" pitchFamily="18"/>
              <a:ea typeface="Arial Unicode MS" pitchFamily="2"/>
              <a:cs typeface="Tahoma" pitchFamily="2"/>
            </a:endParaRPr>
          </a:p>
        </p:txBody>
      </p:sp>
      <p:sp>
        <p:nvSpPr>
          <p:cNvPr id="6" name="Espace réservé du numéro de diapositive 5">
            <a:extLst>
              <a:ext uri="{FF2B5EF4-FFF2-40B4-BE49-F238E27FC236}">
                <a16:creationId xmlns:a16="http://schemas.microsoft.com/office/drawing/2014/main" id="{4396B84C-54B5-49EB-B798-CF31A4C880B4}"/>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33EF3BE4-A77B-475E-9136-225270DBB196}" type="slidenum">
              <a:rPr sz="1633"/>
              <a:pPr algn="r" defTabSz="829544" hangingPunct="0">
                <a:defRPr sz="1800" b="0" i="0" u="none" strike="noStrike" kern="0" cap="none" spc="0" baseline="0">
                  <a:solidFill>
                    <a:srgbClr val="000000"/>
                  </a:solidFill>
                  <a:uFillTx/>
                </a:defRPr>
              </a:pPr>
              <a:t>81</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20982602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2A896269-F626-48B2-824F-A5E96A3BA410}"/>
              </a:ext>
            </a:extLst>
          </p:cNvPr>
          <p:cNvPicPr>
            <a:picLocks noChangeAspect="1"/>
          </p:cNvPicPr>
          <p:nvPr/>
        </p:nvPicPr>
        <p:blipFill>
          <a:blip r:embed="rId2"/>
          <a:stretch>
            <a:fillRect/>
          </a:stretch>
        </p:blipFill>
        <p:spPr>
          <a:xfrm>
            <a:off x="1206791" y="61891"/>
            <a:ext cx="4448911" cy="2454423"/>
          </a:xfrm>
          <a:prstGeom prst="rect">
            <a:avLst/>
          </a:prstGeom>
          <a:noFill/>
          <a:ln cap="flat">
            <a:noFill/>
          </a:ln>
        </p:spPr>
      </p:pic>
      <p:sp>
        <p:nvSpPr>
          <p:cNvPr id="3" name="ZoneTexte 5">
            <a:extLst>
              <a:ext uri="{FF2B5EF4-FFF2-40B4-BE49-F238E27FC236}">
                <a16:creationId xmlns:a16="http://schemas.microsoft.com/office/drawing/2014/main" id="{95025587-B0AE-45A9-AC17-A401C71DA327}"/>
              </a:ext>
            </a:extLst>
          </p:cNvPr>
          <p:cNvSpPr txBox="1"/>
          <p:nvPr/>
        </p:nvSpPr>
        <p:spPr>
          <a:xfrm>
            <a:off x="6712461" y="59801"/>
            <a:ext cx="3762801" cy="1786921"/>
          </a:xfrm>
          <a:prstGeom prst="rect">
            <a:avLst/>
          </a:prstGeom>
          <a:noFill/>
          <a:ln cap="flat">
            <a:noFill/>
          </a:ln>
        </p:spPr>
        <p:txBody>
          <a:bodyPr vert="horz" wrap="square" lIns="82953" tIns="41476" rIns="82953" bIns="41476" anchor="t" anchorCtr="0" compatLnSpc="1">
            <a:spAutoFit/>
          </a:bodyPr>
          <a:lstStyle/>
          <a:p>
            <a:pPr algn="ctr" defTabSz="829544">
              <a:defRPr sz="1800" b="0" i="0" u="none" strike="noStrike" kern="0" cap="none" spc="0" baseline="0">
                <a:solidFill>
                  <a:srgbClr val="000000"/>
                </a:solidFill>
                <a:uFillTx/>
              </a:defRPr>
            </a:pPr>
            <a:r>
              <a:rPr lang="fr-FR" sz="2903" dirty="0">
                <a:solidFill>
                  <a:srgbClr val="7030A0"/>
                </a:solidFill>
                <a:latin typeface="Avenir Next LT Pro"/>
              </a:rPr>
              <a:t>ça </a:t>
            </a:r>
            <a:r>
              <a:rPr lang="fr-FR" sz="2903" kern="0" dirty="0">
                <a:solidFill>
                  <a:srgbClr val="7030A0"/>
                </a:solidFill>
                <a:latin typeface="Avenir Next LT Pro"/>
              </a:rPr>
              <a:t>va</a:t>
            </a:r>
            <a:r>
              <a:rPr lang="fr-FR" sz="2903" dirty="0">
                <a:solidFill>
                  <a:srgbClr val="7030A0"/>
                </a:solidFill>
                <a:latin typeface="Avenir Next LT Pro"/>
              </a:rPr>
              <a:t> arriver !</a:t>
            </a:r>
            <a:endParaRPr lang="fr-FR" sz="1633" dirty="0">
              <a:solidFill>
                <a:srgbClr val="7030A0"/>
              </a:solidFill>
              <a:latin typeface="Calibri"/>
            </a:endParaRPr>
          </a:p>
          <a:p>
            <a:pPr defTabSz="829544">
              <a:defRPr sz="1800" b="0" i="0" u="none" strike="noStrike" kern="0" cap="none" spc="0" baseline="0">
                <a:solidFill>
                  <a:srgbClr val="000000"/>
                </a:solidFill>
                <a:uFillTx/>
              </a:defRPr>
            </a:pPr>
            <a:endParaRPr lang="fr-FR" sz="1633" dirty="0">
              <a:solidFill>
                <a:srgbClr val="000000"/>
              </a:solidFill>
              <a:latin typeface="Avenir Next LT Pro"/>
              <a:cs typeface="Calibri"/>
            </a:endParaRPr>
          </a:p>
          <a:p>
            <a:pPr defTabSz="829544">
              <a:defRPr sz="1800" b="0" i="0" u="none" strike="noStrike" kern="0" cap="none" spc="0" baseline="0">
                <a:solidFill>
                  <a:srgbClr val="000000"/>
                </a:solidFill>
                <a:uFillTx/>
              </a:defRPr>
            </a:pPr>
            <a:r>
              <a:rPr lang="fr-FR" sz="1633" dirty="0">
                <a:solidFill>
                  <a:srgbClr val="000000"/>
                </a:solidFill>
                <a:latin typeface="Avenir Next LT Pro"/>
                <a:cs typeface="Calibri"/>
              </a:rPr>
              <a:t>Vous vous connectez à l'application et vous vous trompez </a:t>
            </a:r>
            <a:r>
              <a:rPr lang="fr-FR" sz="1633" b="1" dirty="0">
                <a:solidFill>
                  <a:srgbClr val="000000"/>
                </a:solidFill>
                <a:latin typeface="Avenir Next LT Pro"/>
                <a:cs typeface="Calibri"/>
              </a:rPr>
              <a:t>3 fois </a:t>
            </a:r>
            <a:r>
              <a:rPr lang="fr-FR" sz="1633" dirty="0">
                <a:solidFill>
                  <a:srgbClr val="000000"/>
                </a:solidFill>
                <a:latin typeface="Avenir Next LT Pro"/>
                <a:cs typeface="Calibri"/>
              </a:rPr>
              <a:t>dans l'identifiant ou le mot de passe, pire encore, vous </a:t>
            </a:r>
            <a:r>
              <a:rPr lang="fr-FR" sz="1633" b="1" dirty="0">
                <a:solidFill>
                  <a:srgbClr val="000000"/>
                </a:solidFill>
                <a:latin typeface="Avenir Next LT Pro"/>
                <a:cs typeface="Calibri"/>
              </a:rPr>
              <a:t>l'avez oublié </a:t>
            </a:r>
            <a:r>
              <a:rPr lang="fr-FR" sz="1633" dirty="0">
                <a:solidFill>
                  <a:srgbClr val="000000"/>
                </a:solidFill>
                <a:latin typeface="Avenir Next LT Pro"/>
                <a:cs typeface="Calibri"/>
              </a:rPr>
              <a:t>!</a:t>
            </a:r>
          </a:p>
        </p:txBody>
      </p:sp>
      <p:pic>
        <p:nvPicPr>
          <p:cNvPr id="4" name="Image 6" descr="Une image contenant texte&#10;&#10;Description générée automatiquement">
            <a:extLst>
              <a:ext uri="{FF2B5EF4-FFF2-40B4-BE49-F238E27FC236}">
                <a16:creationId xmlns:a16="http://schemas.microsoft.com/office/drawing/2014/main" id="{2B09540D-D4CB-40C3-A4F9-B6486A7DCA57}"/>
              </a:ext>
            </a:extLst>
          </p:cNvPr>
          <p:cNvPicPr>
            <a:picLocks noChangeAspect="1"/>
          </p:cNvPicPr>
          <p:nvPr/>
        </p:nvPicPr>
        <p:blipFill>
          <a:blip r:embed="rId3"/>
          <a:stretch>
            <a:fillRect/>
          </a:stretch>
        </p:blipFill>
        <p:spPr>
          <a:xfrm>
            <a:off x="4389205" y="2627583"/>
            <a:ext cx="3729502" cy="2383696"/>
          </a:xfrm>
          <a:prstGeom prst="rect">
            <a:avLst/>
          </a:prstGeom>
          <a:noFill/>
          <a:ln cap="flat">
            <a:noFill/>
          </a:ln>
        </p:spPr>
      </p:pic>
      <p:sp>
        <p:nvSpPr>
          <p:cNvPr id="5" name="ZoneTexte 6">
            <a:extLst>
              <a:ext uri="{FF2B5EF4-FFF2-40B4-BE49-F238E27FC236}">
                <a16:creationId xmlns:a16="http://schemas.microsoft.com/office/drawing/2014/main" id="{BF06F2BA-5E4F-4F8C-9D57-A5CA15321756}"/>
              </a:ext>
            </a:extLst>
          </p:cNvPr>
          <p:cNvSpPr txBox="1"/>
          <p:nvPr/>
        </p:nvSpPr>
        <p:spPr>
          <a:xfrm>
            <a:off x="1292015" y="4712273"/>
            <a:ext cx="4448911" cy="1535634"/>
          </a:xfrm>
          <a:prstGeom prst="rect">
            <a:avLst/>
          </a:prstGeom>
          <a:noFill/>
          <a:ln cap="flat">
            <a:noFill/>
          </a:ln>
        </p:spPr>
        <p:txBody>
          <a:bodyPr vert="horz" wrap="square" lIns="82953" tIns="41476" rIns="82953" bIns="41476" anchor="t" anchorCtr="0" compatLnSpc="1">
            <a:spAutoFit/>
          </a:bodyPr>
          <a:lstStyle/>
          <a:p>
            <a:pPr algn="ctr" defTabSz="829544">
              <a:defRPr sz="1800" b="0" i="0" u="none" strike="noStrike" kern="0" cap="none" spc="0" baseline="0">
                <a:solidFill>
                  <a:srgbClr val="000000"/>
                </a:solidFill>
                <a:uFillTx/>
              </a:defRPr>
            </a:pPr>
            <a:r>
              <a:rPr lang="fr-FR" sz="2903" dirty="0">
                <a:solidFill>
                  <a:srgbClr val="7030A0"/>
                </a:solidFill>
                <a:latin typeface="Avenir Next LT Pro"/>
              </a:rPr>
              <a:t>Oups !</a:t>
            </a:r>
            <a:endParaRPr lang="fr-FR" sz="1633" dirty="0">
              <a:solidFill>
                <a:srgbClr val="7030A0"/>
              </a:solidFill>
              <a:latin typeface="Avenir Next LT Pro"/>
            </a:endParaRPr>
          </a:p>
          <a:p>
            <a:pPr defTabSz="829544">
              <a:defRPr sz="1800" b="0" i="0" u="none" strike="noStrike" kern="0" cap="none" spc="0" baseline="0">
                <a:solidFill>
                  <a:srgbClr val="000000"/>
                </a:solidFill>
                <a:uFillTx/>
              </a:defRPr>
            </a:pPr>
            <a:r>
              <a:rPr lang="fr-FR" sz="1633" dirty="0">
                <a:solidFill>
                  <a:srgbClr val="000000"/>
                </a:solidFill>
                <a:latin typeface="Avenir Next LT Pro"/>
                <a:cs typeface="Calibri"/>
              </a:rPr>
              <a:t>Vous n'aurez pas l'accès à l'application :</a:t>
            </a:r>
          </a:p>
          <a:p>
            <a:pPr defTabSz="829544">
              <a:defRPr sz="1800" b="0" i="0" u="none" strike="noStrike" kern="0" cap="none" spc="0" baseline="0">
                <a:solidFill>
                  <a:srgbClr val="000000"/>
                </a:solidFill>
                <a:uFillTx/>
              </a:defRPr>
            </a:pPr>
            <a:r>
              <a:rPr lang="fr-FR" sz="1633" dirty="0">
                <a:solidFill>
                  <a:srgbClr val="000000"/>
                </a:solidFill>
                <a:latin typeface="Avenir Next LT Pro"/>
                <a:cs typeface="Calibri"/>
              </a:rPr>
              <a:t>- cliquez continuer</a:t>
            </a:r>
          </a:p>
          <a:p>
            <a:pPr defTabSz="829544">
              <a:defRPr sz="1800" b="0" i="0" u="none" strike="noStrike" kern="0" cap="none" spc="0" baseline="0">
                <a:solidFill>
                  <a:srgbClr val="000000"/>
                </a:solidFill>
                <a:uFillTx/>
              </a:defRPr>
            </a:pPr>
            <a:r>
              <a:rPr lang="fr-FR" sz="1633" dirty="0">
                <a:solidFill>
                  <a:srgbClr val="000000"/>
                </a:solidFill>
                <a:latin typeface="Avenir Next LT Pro"/>
                <a:cs typeface="Calibri"/>
              </a:rPr>
              <a:t>- entrez de nouveau le mot de passe correct</a:t>
            </a:r>
          </a:p>
          <a:p>
            <a:pPr defTabSz="829544">
              <a:defRPr sz="1800" b="0" i="0" u="none" strike="noStrike" kern="0" cap="none" spc="0" baseline="0">
                <a:solidFill>
                  <a:srgbClr val="000000"/>
                </a:solidFill>
                <a:uFillTx/>
              </a:defRPr>
            </a:pPr>
            <a:r>
              <a:rPr lang="fr-FR" sz="1633" dirty="0">
                <a:solidFill>
                  <a:srgbClr val="000000"/>
                </a:solidFill>
                <a:latin typeface="Avenir Next LT Pro"/>
                <a:cs typeface="Calibri"/>
              </a:rPr>
              <a:t>- ou bien....</a:t>
            </a:r>
          </a:p>
        </p:txBody>
      </p:sp>
      <p:sp>
        <p:nvSpPr>
          <p:cNvPr id="6" name="Espace réservé du numéro de diapositive 5">
            <a:extLst>
              <a:ext uri="{FF2B5EF4-FFF2-40B4-BE49-F238E27FC236}">
                <a16:creationId xmlns:a16="http://schemas.microsoft.com/office/drawing/2014/main" id="{BCF602C6-B768-492B-A721-E357ED71A46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1BE910E-416A-4933-8219-4445050B5A69}" type="slidenum">
              <a:rPr sz="1633"/>
              <a:pPr algn="r" defTabSz="829544" hangingPunct="0">
                <a:defRPr sz="1800" b="0" i="0" u="none" strike="noStrike" kern="0" cap="none" spc="0" baseline="0">
                  <a:solidFill>
                    <a:srgbClr val="000000"/>
                  </a:solidFill>
                  <a:uFillTx/>
                </a:defRPr>
              </a:pPr>
              <a:t>82</a:t>
            </a:fld>
            <a:endParaRPr lang="fr-FR" sz="1270">
              <a:solidFill>
                <a:srgbClr val="000000"/>
              </a:solidFill>
              <a:latin typeface="Times New Roman" pitchFamily="18"/>
              <a:ea typeface="Arial Unicode MS" pitchFamily="2"/>
              <a:cs typeface="Tahoma" pitchFamily="2"/>
            </a:endParaRPr>
          </a:p>
        </p:txBody>
      </p:sp>
      <p:sp>
        <p:nvSpPr>
          <p:cNvPr id="7" name="ZoneTexte 6">
            <a:extLst>
              <a:ext uri="{FF2B5EF4-FFF2-40B4-BE49-F238E27FC236}">
                <a16:creationId xmlns:a16="http://schemas.microsoft.com/office/drawing/2014/main" id="{E7C25DE5-73AD-4E52-A88E-EF9788DE95C3}"/>
              </a:ext>
            </a:extLst>
          </p:cNvPr>
          <p:cNvSpPr txBox="1"/>
          <p:nvPr/>
        </p:nvSpPr>
        <p:spPr>
          <a:xfrm>
            <a:off x="7379218" y="5205803"/>
            <a:ext cx="3593581" cy="1007092"/>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000" b="1" kern="0" dirty="0">
                <a:solidFill>
                  <a:srgbClr val="7030A0"/>
                </a:solidFill>
                <a:latin typeface="Avenir Next LT Pro"/>
                <a:cs typeface="Calibri"/>
              </a:rPr>
              <a:t>Ou</a:t>
            </a:r>
            <a:r>
              <a:rPr lang="fr-FR" sz="2000" b="1" dirty="0">
                <a:solidFill>
                  <a:srgbClr val="7030A0"/>
                </a:solidFill>
                <a:latin typeface="Avenir Next LT Pro"/>
                <a:cs typeface="Calibri"/>
              </a:rPr>
              <a:t> bien</a:t>
            </a:r>
            <a:r>
              <a:rPr lang="fr-FR" sz="2000" b="1" kern="0" dirty="0">
                <a:solidFill>
                  <a:srgbClr val="7030A0"/>
                </a:solidFill>
                <a:latin typeface="Avenir Next LT Pro"/>
                <a:cs typeface="Calibri"/>
              </a:rPr>
              <a:t> il vous faudra attendre 24h pour réitérer votre essai...</a:t>
            </a:r>
            <a:endParaRPr lang="fr-FR" sz="2000" b="1" kern="0" dirty="0">
              <a:solidFill>
                <a:srgbClr val="7030A0"/>
              </a:solidFill>
              <a:latin typeface="Calibri"/>
            </a:endParaRPr>
          </a:p>
        </p:txBody>
      </p:sp>
      <p:sp>
        <p:nvSpPr>
          <p:cNvPr id="8" name="Espace réservé du numéro de diapositive 7">
            <a:extLst>
              <a:ext uri="{FF2B5EF4-FFF2-40B4-BE49-F238E27FC236}">
                <a16:creationId xmlns:a16="http://schemas.microsoft.com/office/drawing/2014/main" id="{DB9B4830-AA9C-4BD6-9102-6AA79BE2B5E4}"/>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080468CD-F251-4894-9648-F280A47084F9}" type="slidenum">
              <a:rPr sz="1633"/>
              <a:pPr algn="r" defTabSz="829544" hangingPunct="0">
                <a:defRPr sz="1800" b="0" i="0" u="none" strike="noStrike" kern="0" cap="none" spc="0" baseline="0">
                  <a:solidFill>
                    <a:srgbClr val="000000"/>
                  </a:solidFill>
                  <a:uFillTx/>
                </a:defRPr>
              </a:pPr>
              <a:t>82</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71404133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7D385AAC-EAB9-410F-8C4B-8BB5DD6C3F98}"/>
              </a:ext>
            </a:extLst>
          </p:cNvPr>
          <p:cNvPicPr>
            <a:picLocks noChangeAspect="1"/>
          </p:cNvPicPr>
          <p:nvPr/>
        </p:nvPicPr>
        <p:blipFill>
          <a:blip r:embed="rId2"/>
          <a:stretch>
            <a:fillRect/>
          </a:stretch>
        </p:blipFill>
        <p:spPr>
          <a:xfrm>
            <a:off x="1298450" y="1823073"/>
            <a:ext cx="9002835" cy="4498139"/>
          </a:xfrm>
          <a:prstGeom prst="rect">
            <a:avLst/>
          </a:prstGeom>
          <a:noFill/>
          <a:ln cap="flat">
            <a:noFill/>
          </a:ln>
        </p:spPr>
      </p:pic>
      <p:sp>
        <p:nvSpPr>
          <p:cNvPr id="3" name="ZoneTexte 2">
            <a:extLst>
              <a:ext uri="{FF2B5EF4-FFF2-40B4-BE49-F238E27FC236}">
                <a16:creationId xmlns:a16="http://schemas.microsoft.com/office/drawing/2014/main" id="{CBE3F886-E445-4389-8657-64011D215C59}"/>
              </a:ext>
            </a:extLst>
          </p:cNvPr>
          <p:cNvSpPr txBox="1"/>
          <p:nvPr/>
        </p:nvSpPr>
        <p:spPr>
          <a:xfrm>
            <a:off x="2677567" y="901646"/>
            <a:ext cx="6850325" cy="921427"/>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629">
                <a:solidFill>
                  <a:srgbClr val="FF0000"/>
                </a:solidFill>
                <a:latin typeface="Avenir Next LT Pro"/>
              </a:rPr>
              <a:t>Aïe ! </a:t>
            </a:r>
            <a:endParaRPr lang="fr-FR" sz="1814">
              <a:solidFill>
                <a:srgbClr val="FF0000"/>
              </a:solidFill>
              <a:latin typeface="Calibri"/>
            </a:endParaRPr>
          </a:p>
          <a:p>
            <a:pPr defTabSz="829544">
              <a:defRPr sz="1800" b="0" i="0" u="none" strike="noStrike" kern="0" cap="none" spc="0" baseline="0">
                <a:solidFill>
                  <a:srgbClr val="000000"/>
                </a:solidFill>
                <a:uFillTx/>
              </a:defRPr>
            </a:pPr>
            <a:r>
              <a:rPr lang="fr-FR" sz="1814">
                <a:solidFill>
                  <a:srgbClr val="000000"/>
                </a:solidFill>
                <a:latin typeface="Avenir Next LT Pro"/>
              </a:rPr>
              <a:t>Après 3 essais infructueux, pas moyen de vous connecter !</a:t>
            </a:r>
            <a:endParaRPr lang="fr-FR" sz="1814">
              <a:solidFill>
                <a:srgbClr val="000000"/>
              </a:solidFill>
              <a:latin typeface="Calibri"/>
            </a:endParaRPr>
          </a:p>
        </p:txBody>
      </p:sp>
      <p:sp>
        <p:nvSpPr>
          <p:cNvPr id="4" name="Espace réservé du numéro de diapositive 3">
            <a:extLst>
              <a:ext uri="{FF2B5EF4-FFF2-40B4-BE49-F238E27FC236}">
                <a16:creationId xmlns:a16="http://schemas.microsoft.com/office/drawing/2014/main" id="{05CCF3FD-B5FA-4E86-A808-466740B9B86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FB8DCD5-BBE7-4B12-A724-D59FBF839D14}" type="slidenum">
              <a:rPr sz="1633"/>
              <a:pPr algn="r" defTabSz="829544" hangingPunct="0">
                <a:defRPr sz="1800" b="0" i="0" u="none" strike="noStrike" kern="0" cap="none" spc="0" baseline="0">
                  <a:solidFill>
                    <a:srgbClr val="000000"/>
                  </a:solidFill>
                  <a:uFillTx/>
                </a:defRPr>
              </a:pPr>
              <a:t>83</a:t>
            </a:fld>
            <a:endParaRPr lang="fr-FR" sz="1270">
              <a:solidFill>
                <a:srgbClr val="000000"/>
              </a:solidFill>
              <a:latin typeface="Times New Roman" pitchFamily="18"/>
              <a:ea typeface="Arial Unicode MS" pitchFamily="2"/>
              <a:cs typeface="Tahoma" pitchFamily="2"/>
            </a:endParaRPr>
          </a:p>
        </p:txBody>
      </p:sp>
      <p:sp>
        <p:nvSpPr>
          <p:cNvPr id="5" name="Espace réservé du numéro de diapositive 4">
            <a:extLst>
              <a:ext uri="{FF2B5EF4-FFF2-40B4-BE49-F238E27FC236}">
                <a16:creationId xmlns:a16="http://schemas.microsoft.com/office/drawing/2014/main" id="{F21D5E38-0570-43D8-9AF2-129A55108FDC}"/>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6C92B6B5-68E9-4062-8F17-A5063A568D8B}" type="slidenum">
              <a:rPr sz="1633"/>
              <a:pPr algn="r" defTabSz="829544" hangingPunct="0">
                <a:defRPr sz="1800" b="0" i="0" u="none" strike="noStrike" kern="0" cap="none" spc="0" baseline="0">
                  <a:solidFill>
                    <a:srgbClr val="000000"/>
                  </a:solidFill>
                  <a:uFillTx/>
                </a:defRPr>
              </a:pPr>
              <a:t>83</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78529341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A8BFAFDC-B4B9-4DD3-A8C0-0BA46B7F9E13}"/>
              </a:ext>
            </a:extLst>
          </p:cNvPr>
          <p:cNvPicPr>
            <a:picLocks noChangeAspect="1"/>
          </p:cNvPicPr>
          <p:nvPr/>
        </p:nvPicPr>
        <p:blipFill>
          <a:blip r:embed="rId2"/>
          <a:stretch>
            <a:fillRect/>
          </a:stretch>
        </p:blipFill>
        <p:spPr>
          <a:xfrm>
            <a:off x="841654" y="196331"/>
            <a:ext cx="4087403" cy="3228867"/>
          </a:xfrm>
          <a:prstGeom prst="rect">
            <a:avLst/>
          </a:prstGeom>
          <a:noFill/>
          <a:ln cap="flat">
            <a:noFill/>
          </a:ln>
        </p:spPr>
      </p:pic>
      <p:pic>
        <p:nvPicPr>
          <p:cNvPr id="5" name="Image 9" descr="Une image contenant texte&#10;&#10;Description générée automatiquement">
            <a:extLst>
              <a:ext uri="{FF2B5EF4-FFF2-40B4-BE49-F238E27FC236}">
                <a16:creationId xmlns:a16="http://schemas.microsoft.com/office/drawing/2014/main" id="{2BCCAD69-9D3E-41DB-BD94-7DF1610AAA80}"/>
              </a:ext>
            </a:extLst>
          </p:cNvPr>
          <p:cNvPicPr>
            <a:picLocks noChangeAspect="1"/>
          </p:cNvPicPr>
          <p:nvPr/>
        </p:nvPicPr>
        <p:blipFill>
          <a:blip r:embed="rId3"/>
          <a:stretch>
            <a:fillRect/>
          </a:stretch>
        </p:blipFill>
        <p:spPr>
          <a:xfrm>
            <a:off x="4025144" y="3734619"/>
            <a:ext cx="2359792" cy="2729111"/>
          </a:xfrm>
          <a:prstGeom prst="rect">
            <a:avLst/>
          </a:prstGeom>
          <a:noFill/>
          <a:ln cap="flat">
            <a:noFill/>
          </a:ln>
        </p:spPr>
      </p:pic>
      <p:sp>
        <p:nvSpPr>
          <p:cNvPr id="6" name="Flèche : droite 9">
            <a:extLst>
              <a:ext uri="{FF2B5EF4-FFF2-40B4-BE49-F238E27FC236}">
                <a16:creationId xmlns:a16="http://schemas.microsoft.com/office/drawing/2014/main" id="{AC6EC6A3-F58A-4496-8FAF-D70C8A4726F3}"/>
              </a:ext>
            </a:extLst>
          </p:cNvPr>
          <p:cNvSpPr/>
          <p:nvPr/>
        </p:nvSpPr>
        <p:spPr>
          <a:xfrm rot="10979991">
            <a:off x="6447627" y="4903917"/>
            <a:ext cx="1344297" cy="332731"/>
          </a:xfrm>
          <a:custGeom>
            <a:avLst>
              <a:gd name="f0" fmla="val 19550"/>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21600 0 f19"/>
              <a:gd name="f28" fmla="*/ 0 f21 1"/>
              <a:gd name="f29" fmla="*/ 21600 f21 1"/>
              <a:gd name="f30" fmla="*/ f20 f13 1"/>
              <a:gd name="f31" fmla="*/ f19 f12 1"/>
              <a:gd name="f32" fmla="+- f24 0 f3"/>
              <a:gd name="f33" fmla="+- f25 0 f3"/>
              <a:gd name="f34" fmla="*/ f27 f20 1"/>
              <a:gd name="f35" fmla="*/ f28 1 f21"/>
              <a:gd name="f36" fmla="*/ f29 1 f21"/>
              <a:gd name="f37" fmla="*/ f26 f13 1"/>
              <a:gd name="f38" fmla="*/ f34 1 10800"/>
              <a:gd name="f39" fmla="*/ f35 f12 1"/>
              <a:gd name="f40" fmla="*/ f35 f13 1"/>
              <a:gd name="f41" fmla="*/ f36 f13 1"/>
              <a:gd name="f42" fmla="+- f19 f38 0"/>
              <a:gd name="f43" fmla="*/ f42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39" t="f30" r="f43" b="f37"/>
            <a:pathLst>
              <a:path w="21600" h="21600">
                <a:moveTo>
                  <a:pt x="f7" y="f20"/>
                </a:moveTo>
                <a:lnTo>
                  <a:pt x="f19" y="f20"/>
                </a:lnTo>
                <a:lnTo>
                  <a:pt x="f19" y="f7"/>
                </a:lnTo>
                <a:lnTo>
                  <a:pt x="f8" y="f9"/>
                </a:lnTo>
                <a:lnTo>
                  <a:pt x="f19" y="f8"/>
                </a:lnTo>
                <a:lnTo>
                  <a:pt x="f19" y="f26"/>
                </a:lnTo>
                <a:lnTo>
                  <a:pt x="f7" y="f26"/>
                </a:lnTo>
                <a:close/>
              </a:path>
            </a:pathLst>
          </a:custGeom>
          <a:solidFill>
            <a:srgbClr val="FF0000"/>
          </a:solidFill>
          <a:ln w="12701" cap="flat">
            <a:solidFill>
              <a:srgbClr val="70AD47"/>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7" name="ZoneTexte 11">
            <a:extLst>
              <a:ext uri="{FF2B5EF4-FFF2-40B4-BE49-F238E27FC236}">
                <a16:creationId xmlns:a16="http://schemas.microsoft.com/office/drawing/2014/main" id="{78A1A70B-5F19-43C8-B2A5-8EC8B67BBDDD}"/>
              </a:ext>
            </a:extLst>
          </p:cNvPr>
          <p:cNvSpPr txBox="1"/>
          <p:nvPr/>
        </p:nvSpPr>
        <p:spPr>
          <a:xfrm>
            <a:off x="8311676" y="3487030"/>
            <a:ext cx="2847391" cy="586336"/>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dirty="0">
                <a:solidFill>
                  <a:srgbClr val="000000"/>
                </a:solidFill>
                <a:latin typeface="Avenir Next LT Pro"/>
              </a:rPr>
              <a:t>Puis entrez votre identifiant, vérifiez en cliquant sur </a:t>
            </a:r>
          </a:p>
        </p:txBody>
      </p:sp>
      <p:pic>
        <p:nvPicPr>
          <p:cNvPr id="9" name="Image 14">
            <a:extLst>
              <a:ext uri="{FF2B5EF4-FFF2-40B4-BE49-F238E27FC236}">
                <a16:creationId xmlns:a16="http://schemas.microsoft.com/office/drawing/2014/main" id="{4B661D7A-5D05-481A-8649-BD4945C45E23}"/>
              </a:ext>
            </a:extLst>
          </p:cNvPr>
          <p:cNvPicPr>
            <a:picLocks noChangeAspect="1"/>
          </p:cNvPicPr>
          <p:nvPr/>
        </p:nvPicPr>
        <p:blipFill>
          <a:blip r:embed="rId4"/>
          <a:stretch>
            <a:fillRect/>
          </a:stretch>
        </p:blipFill>
        <p:spPr>
          <a:xfrm>
            <a:off x="10587839" y="3721665"/>
            <a:ext cx="311521" cy="397484"/>
          </a:xfrm>
          <a:prstGeom prst="rect">
            <a:avLst/>
          </a:prstGeom>
          <a:noFill/>
          <a:ln cap="flat">
            <a:noFill/>
          </a:ln>
        </p:spPr>
      </p:pic>
      <p:sp>
        <p:nvSpPr>
          <p:cNvPr id="11" name="Flèche : droite 15">
            <a:extLst>
              <a:ext uri="{FF2B5EF4-FFF2-40B4-BE49-F238E27FC236}">
                <a16:creationId xmlns:a16="http://schemas.microsoft.com/office/drawing/2014/main" id="{57239967-A88D-4EB7-A78E-18701BBAA57B}"/>
              </a:ext>
            </a:extLst>
          </p:cNvPr>
          <p:cNvSpPr/>
          <p:nvPr/>
        </p:nvSpPr>
        <p:spPr>
          <a:xfrm rot="10181964">
            <a:off x="6267841" y="4095052"/>
            <a:ext cx="1605998" cy="273951"/>
          </a:xfrm>
          <a:custGeom>
            <a:avLst>
              <a:gd name="f0" fmla="val 19362"/>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21600 0 f19"/>
              <a:gd name="f28" fmla="*/ 0 f21 1"/>
              <a:gd name="f29" fmla="*/ 21600 f21 1"/>
              <a:gd name="f30" fmla="*/ f20 f13 1"/>
              <a:gd name="f31" fmla="*/ f19 f12 1"/>
              <a:gd name="f32" fmla="+- f24 0 f3"/>
              <a:gd name="f33" fmla="+- f25 0 f3"/>
              <a:gd name="f34" fmla="*/ f27 f20 1"/>
              <a:gd name="f35" fmla="*/ f28 1 f21"/>
              <a:gd name="f36" fmla="*/ f29 1 f21"/>
              <a:gd name="f37" fmla="*/ f26 f13 1"/>
              <a:gd name="f38" fmla="*/ f34 1 10800"/>
              <a:gd name="f39" fmla="*/ f35 f12 1"/>
              <a:gd name="f40" fmla="*/ f35 f13 1"/>
              <a:gd name="f41" fmla="*/ f36 f13 1"/>
              <a:gd name="f42" fmla="+- f19 f38 0"/>
              <a:gd name="f43" fmla="*/ f42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39" t="f30" r="f43" b="f37"/>
            <a:pathLst>
              <a:path w="21600" h="21600">
                <a:moveTo>
                  <a:pt x="f7" y="f20"/>
                </a:moveTo>
                <a:lnTo>
                  <a:pt x="f19" y="f20"/>
                </a:lnTo>
                <a:lnTo>
                  <a:pt x="f19" y="f7"/>
                </a:lnTo>
                <a:lnTo>
                  <a:pt x="f8" y="f9"/>
                </a:lnTo>
                <a:lnTo>
                  <a:pt x="f19" y="f8"/>
                </a:lnTo>
                <a:lnTo>
                  <a:pt x="f19" y="f26"/>
                </a:lnTo>
                <a:lnTo>
                  <a:pt x="f7" y="f26"/>
                </a:lnTo>
                <a:close/>
              </a:path>
            </a:pathLst>
          </a:custGeom>
          <a:solidFill>
            <a:srgbClr val="ED7D31"/>
          </a:solidFill>
          <a:ln w="12701" cap="flat">
            <a:solidFill>
              <a:srgbClr val="70AD47"/>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3" name="Heptagone 10">
            <a:extLst>
              <a:ext uri="{FF2B5EF4-FFF2-40B4-BE49-F238E27FC236}">
                <a16:creationId xmlns:a16="http://schemas.microsoft.com/office/drawing/2014/main" id="{745249D5-2F73-48DF-B877-9826DC664F75}"/>
              </a:ext>
            </a:extLst>
          </p:cNvPr>
          <p:cNvSpPr/>
          <p:nvPr/>
        </p:nvSpPr>
        <p:spPr>
          <a:xfrm>
            <a:off x="3141134" y="4979416"/>
            <a:ext cx="873828" cy="832056"/>
          </a:xfrm>
          <a:custGeom>
            <a:avLst/>
            <a:gdLst>
              <a:gd name="f0" fmla="val 10800000"/>
              <a:gd name="f1" fmla="val 5400000"/>
              <a:gd name="f2" fmla="val 180"/>
              <a:gd name="f3" fmla="val w"/>
              <a:gd name="f4" fmla="val h"/>
              <a:gd name="f5" fmla="val ss"/>
              <a:gd name="f6" fmla="val 0"/>
              <a:gd name="f7" fmla="val 102572"/>
              <a:gd name="f8" fmla="val 105210"/>
              <a:gd name="f9" fmla="+- 0 0 -90"/>
              <a:gd name="f10" fmla="+- 0 0 -180"/>
              <a:gd name="f11" fmla="+- 0 0 -270"/>
              <a:gd name="f12" fmla="abs f3"/>
              <a:gd name="f13" fmla="abs f4"/>
              <a:gd name="f14" fmla="abs f5"/>
              <a:gd name="f15" fmla="*/ f9 f0 1"/>
              <a:gd name="f16" fmla="*/ f10 f0 1"/>
              <a:gd name="f17" fmla="*/ f11 f0 1"/>
              <a:gd name="f18" fmla="?: f12 f3 1"/>
              <a:gd name="f19" fmla="?: f13 f4 1"/>
              <a:gd name="f20" fmla="?: f14 f5 1"/>
              <a:gd name="f21" fmla="*/ f15 1 f2"/>
              <a:gd name="f22" fmla="*/ f16 1 f2"/>
              <a:gd name="f23" fmla="*/ f17 1 f2"/>
              <a:gd name="f24" fmla="*/ f18 1 21600"/>
              <a:gd name="f25" fmla="*/ f19 1 21600"/>
              <a:gd name="f26" fmla="*/ 21600 f18 1"/>
              <a:gd name="f27" fmla="*/ 21600 f19 1"/>
              <a:gd name="f28" fmla="+- f21 0 f1"/>
              <a:gd name="f29" fmla="+- f22 0 f1"/>
              <a:gd name="f30" fmla="+- f23 0 f1"/>
              <a:gd name="f31" fmla="min f25 f24"/>
              <a:gd name="f32" fmla="*/ f26 1 f20"/>
              <a:gd name="f33" fmla="*/ f27 1 f20"/>
              <a:gd name="f34" fmla="val f32"/>
              <a:gd name="f35" fmla="val f33"/>
              <a:gd name="f36" fmla="*/ f6 f31 1"/>
              <a:gd name="f37" fmla="+- f35 0 f6"/>
              <a:gd name="f38" fmla="+- f34 0 f6"/>
              <a:gd name="f39" fmla="*/ f37 1 2"/>
              <a:gd name="f40" fmla="*/ f38 1 2"/>
              <a:gd name="f41" fmla="+- f6 f39 0"/>
              <a:gd name="f42" fmla="+- f6 f40 0"/>
              <a:gd name="f43" fmla="*/ f40 f7 1"/>
              <a:gd name="f44" fmla="*/ f39 f8 1"/>
              <a:gd name="f45" fmla="*/ f43 1 100000"/>
              <a:gd name="f46" fmla="*/ f44 1 100000"/>
              <a:gd name="f47" fmla="*/ f41 f8 1"/>
              <a:gd name="f48" fmla="*/ f42 f31 1"/>
              <a:gd name="f49" fmla="*/ f47 1 100000"/>
              <a:gd name="f50" fmla="*/ f45 97493 1"/>
              <a:gd name="f51" fmla="*/ f45 78183 1"/>
              <a:gd name="f52" fmla="*/ f45 43388 1"/>
              <a:gd name="f53" fmla="*/ f46 62349 1"/>
              <a:gd name="f54" fmla="*/ f46 22252 1"/>
              <a:gd name="f55" fmla="*/ f46 90097 1"/>
              <a:gd name="f56" fmla="*/ f50 1 100000"/>
              <a:gd name="f57" fmla="*/ f51 1 100000"/>
              <a:gd name="f58" fmla="*/ f52 1 100000"/>
              <a:gd name="f59" fmla="*/ f53 1 100000"/>
              <a:gd name="f60" fmla="*/ f54 1 100000"/>
              <a:gd name="f61" fmla="*/ f55 1 100000"/>
              <a:gd name="f62" fmla="+- f42 0 f56"/>
              <a:gd name="f63" fmla="+- f42 0 f57"/>
              <a:gd name="f64" fmla="+- f42 0 f58"/>
              <a:gd name="f65" fmla="+- f42 f58 0"/>
              <a:gd name="f66" fmla="+- f42 f57 0"/>
              <a:gd name="f67" fmla="+- f42 f56 0"/>
              <a:gd name="f68" fmla="+- f49 0 f59"/>
              <a:gd name="f69" fmla="+- f49 f60 0"/>
              <a:gd name="f70" fmla="+- f49 f61 0"/>
              <a:gd name="f71" fmla="+- f35 0 f68"/>
              <a:gd name="f72" fmla="*/ f63 f31 1"/>
              <a:gd name="f73" fmla="*/ f68 f31 1"/>
              <a:gd name="f74" fmla="*/ f66 f31 1"/>
              <a:gd name="f75" fmla="*/ f62 f31 1"/>
              <a:gd name="f76" fmla="*/ f69 f31 1"/>
              <a:gd name="f77" fmla="*/ f67 f31 1"/>
              <a:gd name="f78" fmla="*/ f65 f31 1"/>
              <a:gd name="f79" fmla="*/ f70 f31 1"/>
              <a:gd name="f80" fmla="*/ f64 f31 1"/>
              <a:gd name="f81" fmla="*/ f71 f31 1"/>
            </a:gdLst>
            <a:ahLst/>
            <a:cxnLst>
              <a:cxn ang="3cd4">
                <a:pos x="hc" y="t"/>
              </a:cxn>
              <a:cxn ang="0">
                <a:pos x="r" y="vc"/>
              </a:cxn>
              <a:cxn ang="cd4">
                <a:pos x="hc" y="b"/>
              </a:cxn>
              <a:cxn ang="cd2">
                <a:pos x="l" y="vc"/>
              </a:cxn>
              <a:cxn ang="f28">
                <a:pos x="f74" y="f73"/>
              </a:cxn>
              <a:cxn ang="f28">
                <a:pos x="f77" y="f76"/>
              </a:cxn>
              <a:cxn ang="f29">
                <a:pos x="f78" y="f79"/>
              </a:cxn>
              <a:cxn ang="f29">
                <a:pos x="f80" y="f79"/>
              </a:cxn>
              <a:cxn ang="f30">
                <a:pos x="f75" y="f76"/>
              </a:cxn>
              <a:cxn ang="f30">
                <a:pos x="f72" y="f73"/>
              </a:cxn>
            </a:cxnLst>
            <a:rect l="f72" t="f73" r="f74" b="f81"/>
            <a:pathLst>
              <a:path>
                <a:moveTo>
                  <a:pt x="f75" y="f76"/>
                </a:moveTo>
                <a:lnTo>
                  <a:pt x="f72" y="f73"/>
                </a:lnTo>
                <a:lnTo>
                  <a:pt x="f48" y="f36"/>
                </a:lnTo>
                <a:lnTo>
                  <a:pt x="f74" y="f73"/>
                </a:lnTo>
                <a:lnTo>
                  <a:pt x="f77" y="f76"/>
                </a:lnTo>
                <a:lnTo>
                  <a:pt x="f78" y="f79"/>
                </a:lnTo>
                <a:lnTo>
                  <a:pt x="f80" y="f79"/>
                </a:lnTo>
                <a:close/>
              </a:path>
            </a:pathLst>
          </a:custGeom>
          <a:solidFill>
            <a:srgbClr val="FFC0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4" name="Heptagone 10">
            <a:extLst>
              <a:ext uri="{FF2B5EF4-FFF2-40B4-BE49-F238E27FC236}">
                <a16:creationId xmlns:a16="http://schemas.microsoft.com/office/drawing/2014/main" id="{8C4AE406-2BDB-4607-9B00-8535B46A1E6D}"/>
              </a:ext>
            </a:extLst>
          </p:cNvPr>
          <p:cNvSpPr/>
          <p:nvPr/>
        </p:nvSpPr>
        <p:spPr>
          <a:xfrm>
            <a:off x="705279" y="351884"/>
            <a:ext cx="832056" cy="832056"/>
          </a:xfrm>
          <a:custGeom>
            <a:avLst/>
            <a:gdLst>
              <a:gd name="f0" fmla="val 10800000"/>
              <a:gd name="f1" fmla="val 5400000"/>
              <a:gd name="f2" fmla="val 180"/>
              <a:gd name="f3" fmla="val w"/>
              <a:gd name="f4" fmla="val h"/>
              <a:gd name="f5" fmla="val ss"/>
              <a:gd name="f6" fmla="val 0"/>
              <a:gd name="f7" fmla="val 102572"/>
              <a:gd name="f8" fmla="val 105210"/>
              <a:gd name="f9" fmla="+- 0 0 -90"/>
              <a:gd name="f10" fmla="+- 0 0 -180"/>
              <a:gd name="f11" fmla="+- 0 0 -270"/>
              <a:gd name="f12" fmla="abs f3"/>
              <a:gd name="f13" fmla="abs f4"/>
              <a:gd name="f14" fmla="abs f5"/>
              <a:gd name="f15" fmla="*/ f9 f0 1"/>
              <a:gd name="f16" fmla="*/ f10 f0 1"/>
              <a:gd name="f17" fmla="*/ f11 f0 1"/>
              <a:gd name="f18" fmla="?: f12 f3 1"/>
              <a:gd name="f19" fmla="?: f13 f4 1"/>
              <a:gd name="f20" fmla="?: f14 f5 1"/>
              <a:gd name="f21" fmla="*/ f15 1 f2"/>
              <a:gd name="f22" fmla="*/ f16 1 f2"/>
              <a:gd name="f23" fmla="*/ f17 1 f2"/>
              <a:gd name="f24" fmla="*/ f18 1 21600"/>
              <a:gd name="f25" fmla="*/ f19 1 21600"/>
              <a:gd name="f26" fmla="*/ 21600 f18 1"/>
              <a:gd name="f27" fmla="*/ 21600 f19 1"/>
              <a:gd name="f28" fmla="+- f21 0 f1"/>
              <a:gd name="f29" fmla="+- f22 0 f1"/>
              <a:gd name="f30" fmla="+- f23 0 f1"/>
              <a:gd name="f31" fmla="min f25 f24"/>
              <a:gd name="f32" fmla="*/ f26 1 f20"/>
              <a:gd name="f33" fmla="*/ f27 1 f20"/>
              <a:gd name="f34" fmla="val f32"/>
              <a:gd name="f35" fmla="val f33"/>
              <a:gd name="f36" fmla="*/ f6 f31 1"/>
              <a:gd name="f37" fmla="+- f35 0 f6"/>
              <a:gd name="f38" fmla="+- f34 0 f6"/>
              <a:gd name="f39" fmla="*/ f37 1 2"/>
              <a:gd name="f40" fmla="*/ f38 1 2"/>
              <a:gd name="f41" fmla="+- f6 f39 0"/>
              <a:gd name="f42" fmla="+- f6 f40 0"/>
              <a:gd name="f43" fmla="*/ f40 f7 1"/>
              <a:gd name="f44" fmla="*/ f39 f8 1"/>
              <a:gd name="f45" fmla="*/ f43 1 100000"/>
              <a:gd name="f46" fmla="*/ f44 1 100000"/>
              <a:gd name="f47" fmla="*/ f41 f8 1"/>
              <a:gd name="f48" fmla="*/ f42 f31 1"/>
              <a:gd name="f49" fmla="*/ f47 1 100000"/>
              <a:gd name="f50" fmla="*/ f45 97493 1"/>
              <a:gd name="f51" fmla="*/ f45 78183 1"/>
              <a:gd name="f52" fmla="*/ f45 43388 1"/>
              <a:gd name="f53" fmla="*/ f46 62349 1"/>
              <a:gd name="f54" fmla="*/ f46 22252 1"/>
              <a:gd name="f55" fmla="*/ f46 90097 1"/>
              <a:gd name="f56" fmla="*/ f50 1 100000"/>
              <a:gd name="f57" fmla="*/ f51 1 100000"/>
              <a:gd name="f58" fmla="*/ f52 1 100000"/>
              <a:gd name="f59" fmla="*/ f53 1 100000"/>
              <a:gd name="f60" fmla="*/ f54 1 100000"/>
              <a:gd name="f61" fmla="*/ f55 1 100000"/>
              <a:gd name="f62" fmla="+- f42 0 f56"/>
              <a:gd name="f63" fmla="+- f42 0 f57"/>
              <a:gd name="f64" fmla="+- f42 0 f58"/>
              <a:gd name="f65" fmla="+- f42 f58 0"/>
              <a:gd name="f66" fmla="+- f42 f57 0"/>
              <a:gd name="f67" fmla="+- f42 f56 0"/>
              <a:gd name="f68" fmla="+- f49 0 f59"/>
              <a:gd name="f69" fmla="+- f49 f60 0"/>
              <a:gd name="f70" fmla="+- f49 f61 0"/>
              <a:gd name="f71" fmla="+- f35 0 f68"/>
              <a:gd name="f72" fmla="*/ f63 f31 1"/>
              <a:gd name="f73" fmla="*/ f68 f31 1"/>
              <a:gd name="f74" fmla="*/ f66 f31 1"/>
              <a:gd name="f75" fmla="*/ f62 f31 1"/>
              <a:gd name="f76" fmla="*/ f69 f31 1"/>
              <a:gd name="f77" fmla="*/ f67 f31 1"/>
              <a:gd name="f78" fmla="*/ f65 f31 1"/>
              <a:gd name="f79" fmla="*/ f70 f31 1"/>
              <a:gd name="f80" fmla="*/ f64 f31 1"/>
              <a:gd name="f81" fmla="*/ f71 f31 1"/>
            </a:gdLst>
            <a:ahLst/>
            <a:cxnLst>
              <a:cxn ang="3cd4">
                <a:pos x="hc" y="t"/>
              </a:cxn>
              <a:cxn ang="0">
                <a:pos x="r" y="vc"/>
              </a:cxn>
              <a:cxn ang="cd4">
                <a:pos x="hc" y="b"/>
              </a:cxn>
              <a:cxn ang="cd2">
                <a:pos x="l" y="vc"/>
              </a:cxn>
              <a:cxn ang="f28">
                <a:pos x="f74" y="f73"/>
              </a:cxn>
              <a:cxn ang="f28">
                <a:pos x="f77" y="f76"/>
              </a:cxn>
              <a:cxn ang="f29">
                <a:pos x="f78" y="f79"/>
              </a:cxn>
              <a:cxn ang="f29">
                <a:pos x="f80" y="f79"/>
              </a:cxn>
              <a:cxn ang="f30">
                <a:pos x="f75" y="f76"/>
              </a:cxn>
              <a:cxn ang="f30">
                <a:pos x="f72" y="f73"/>
              </a:cxn>
            </a:cxnLst>
            <a:rect l="f72" t="f73" r="f74" b="f81"/>
            <a:pathLst>
              <a:path>
                <a:moveTo>
                  <a:pt x="f75" y="f76"/>
                </a:moveTo>
                <a:lnTo>
                  <a:pt x="f72" y="f73"/>
                </a:lnTo>
                <a:lnTo>
                  <a:pt x="f48" y="f36"/>
                </a:lnTo>
                <a:lnTo>
                  <a:pt x="f74" y="f73"/>
                </a:lnTo>
                <a:lnTo>
                  <a:pt x="f77" y="f76"/>
                </a:lnTo>
                <a:lnTo>
                  <a:pt x="f78" y="f79"/>
                </a:lnTo>
                <a:lnTo>
                  <a:pt x="f80" y="f79"/>
                </a:lnTo>
                <a:close/>
              </a:path>
            </a:pathLst>
          </a:custGeom>
          <a:solidFill>
            <a:srgbClr val="FFC0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6" name="ZoneTexte 13">
            <a:extLst>
              <a:ext uri="{FF2B5EF4-FFF2-40B4-BE49-F238E27FC236}">
                <a16:creationId xmlns:a16="http://schemas.microsoft.com/office/drawing/2014/main" id="{246846A6-C9C1-42FD-A2C1-7BE92618578B}"/>
              </a:ext>
            </a:extLst>
          </p:cNvPr>
          <p:cNvSpPr txBox="1"/>
          <p:nvPr/>
        </p:nvSpPr>
        <p:spPr>
          <a:xfrm>
            <a:off x="874827" y="471096"/>
            <a:ext cx="665471" cy="64224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629" kern="0">
                <a:solidFill>
                  <a:srgbClr val="FF0000"/>
                </a:solidFill>
                <a:latin typeface="Avenir Next LT Pro"/>
                <a:cs typeface="Calibri"/>
              </a:rPr>
              <a:t>1</a:t>
            </a:r>
            <a:endParaRPr lang="fr-FR" sz="3629">
              <a:solidFill>
                <a:srgbClr val="FF0000"/>
              </a:solidFill>
              <a:latin typeface="Avenir Next LT Pro"/>
              <a:cs typeface="Calibri"/>
            </a:endParaRPr>
          </a:p>
        </p:txBody>
      </p:sp>
      <p:sp>
        <p:nvSpPr>
          <p:cNvPr id="17" name="ZoneTexte 13">
            <a:extLst>
              <a:ext uri="{FF2B5EF4-FFF2-40B4-BE49-F238E27FC236}">
                <a16:creationId xmlns:a16="http://schemas.microsoft.com/office/drawing/2014/main" id="{0C8362AB-6505-4D22-9D41-FBE4B02B2306}"/>
              </a:ext>
            </a:extLst>
          </p:cNvPr>
          <p:cNvSpPr txBox="1"/>
          <p:nvPr/>
        </p:nvSpPr>
        <p:spPr>
          <a:xfrm>
            <a:off x="3322937" y="5074320"/>
            <a:ext cx="510221" cy="64224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629" kern="0" dirty="0">
                <a:solidFill>
                  <a:srgbClr val="FF0000"/>
                </a:solidFill>
                <a:latin typeface="Avenir Next LT Pro"/>
                <a:cs typeface="Calibri"/>
              </a:rPr>
              <a:t>2</a:t>
            </a:r>
            <a:endParaRPr lang="fr-FR" sz="3629" dirty="0">
              <a:solidFill>
                <a:srgbClr val="FF0000"/>
              </a:solidFill>
              <a:latin typeface="Avenir Next LT Pro"/>
              <a:cs typeface="Calibri"/>
            </a:endParaRPr>
          </a:p>
        </p:txBody>
      </p:sp>
      <p:sp>
        <p:nvSpPr>
          <p:cNvPr id="18" name="Espace réservé du numéro de diapositive 17">
            <a:extLst>
              <a:ext uri="{FF2B5EF4-FFF2-40B4-BE49-F238E27FC236}">
                <a16:creationId xmlns:a16="http://schemas.microsoft.com/office/drawing/2014/main" id="{926880BC-04F5-41F5-AE57-C190B6314C16}"/>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0EA1B901-F159-4CD3-8313-061E7C653C9B}" type="slidenum">
              <a:rPr sz="1633"/>
              <a:pPr algn="r" defTabSz="829544" hangingPunct="0">
                <a:defRPr sz="1800" b="0" i="0" u="none" strike="noStrike" kern="0" cap="none" spc="0" baseline="0">
                  <a:solidFill>
                    <a:srgbClr val="000000"/>
                  </a:solidFill>
                  <a:uFillTx/>
                </a:defRPr>
              </a:pPr>
              <a:t>84</a:t>
            </a:fld>
            <a:endParaRPr lang="fr-FR" sz="1270">
              <a:solidFill>
                <a:srgbClr val="000000"/>
              </a:solidFill>
              <a:latin typeface="Times New Roman" pitchFamily="18"/>
              <a:ea typeface="Arial Unicode MS" pitchFamily="2"/>
              <a:cs typeface="Tahoma" pitchFamily="2"/>
            </a:endParaRPr>
          </a:p>
        </p:txBody>
      </p:sp>
      <p:sp>
        <p:nvSpPr>
          <p:cNvPr id="19" name="Espace réservé du numéro de diapositive 18">
            <a:extLst>
              <a:ext uri="{FF2B5EF4-FFF2-40B4-BE49-F238E27FC236}">
                <a16:creationId xmlns:a16="http://schemas.microsoft.com/office/drawing/2014/main" id="{3E7B4F9F-BC31-4F3A-9E00-E1A9458324AB}"/>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A1291C62-3358-45DE-9D99-3232F4E735E3}" type="slidenum">
              <a:rPr sz="1633"/>
              <a:pPr algn="r" defTabSz="829544" hangingPunct="0">
                <a:defRPr sz="1800" b="0" i="0" u="none" strike="noStrike" kern="0" cap="none" spc="0" baseline="0">
                  <a:solidFill>
                    <a:srgbClr val="000000"/>
                  </a:solidFill>
                  <a:uFillTx/>
                </a:defRPr>
              </a:pPr>
              <a:t>84</a:t>
            </a:fld>
            <a:endParaRPr lang="fr-FR" sz="1270">
              <a:solidFill>
                <a:srgbClr val="000000"/>
              </a:solidFill>
              <a:latin typeface="Times New Roman" pitchFamily="18"/>
              <a:ea typeface="Arial Unicode MS" pitchFamily="2"/>
              <a:cs typeface="Tahoma" pitchFamily="2"/>
            </a:endParaRPr>
          </a:p>
        </p:txBody>
      </p:sp>
      <p:sp>
        <p:nvSpPr>
          <p:cNvPr id="21" name="ZoneTexte 11">
            <a:extLst>
              <a:ext uri="{FF2B5EF4-FFF2-40B4-BE49-F238E27FC236}">
                <a16:creationId xmlns:a16="http://schemas.microsoft.com/office/drawing/2014/main" id="{59FD9083-FBF4-4551-A51A-B1B7B39E83AA}"/>
              </a:ext>
            </a:extLst>
          </p:cNvPr>
          <p:cNvSpPr txBox="1"/>
          <p:nvPr/>
        </p:nvSpPr>
        <p:spPr>
          <a:xfrm>
            <a:off x="8358320" y="4946083"/>
            <a:ext cx="2847391" cy="33504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dirty="0">
                <a:solidFill>
                  <a:srgbClr val="000000"/>
                </a:solidFill>
                <a:latin typeface="Avenir Next LT Pro"/>
              </a:rPr>
              <a:t>Et cliquez sur s'identifier</a:t>
            </a:r>
          </a:p>
        </p:txBody>
      </p:sp>
      <p:sp>
        <p:nvSpPr>
          <p:cNvPr id="22" name="Flèche : droite 21">
            <a:extLst>
              <a:ext uri="{FF2B5EF4-FFF2-40B4-BE49-F238E27FC236}">
                <a16:creationId xmlns:a16="http://schemas.microsoft.com/office/drawing/2014/main" id="{D87681FC-2E2B-4107-A8FE-53BDBA5C3FDB}"/>
              </a:ext>
            </a:extLst>
          </p:cNvPr>
          <p:cNvSpPr/>
          <p:nvPr/>
        </p:nvSpPr>
        <p:spPr>
          <a:xfrm rot="19316291">
            <a:off x="552657" y="3505176"/>
            <a:ext cx="1077209" cy="57161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solidFill>
                <a:srgbClr val="FF0000"/>
              </a:solidFill>
            </a:endParaRPr>
          </a:p>
        </p:txBody>
      </p:sp>
      <p:sp>
        <p:nvSpPr>
          <p:cNvPr id="23" name="Rectangle 22">
            <a:extLst>
              <a:ext uri="{FF2B5EF4-FFF2-40B4-BE49-F238E27FC236}">
                <a16:creationId xmlns:a16="http://schemas.microsoft.com/office/drawing/2014/main" id="{4BA06B79-5F16-4E38-8251-34606821D2DE}"/>
              </a:ext>
            </a:extLst>
          </p:cNvPr>
          <p:cNvSpPr/>
          <p:nvPr/>
        </p:nvSpPr>
        <p:spPr>
          <a:xfrm>
            <a:off x="220133" y="3953673"/>
            <a:ext cx="990600" cy="55670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Cliquez</a:t>
            </a:r>
          </a:p>
        </p:txBody>
      </p:sp>
    </p:spTree>
    <p:extLst>
      <p:ext uri="{BB962C8B-B14F-4D97-AF65-F5344CB8AC3E}">
        <p14:creationId xmlns:p14="http://schemas.microsoft.com/office/powerpoint/2010/main" val="105136994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3">
            <a:extLst>
              <a:ext uri="{FF2B5EF4-FFF2-40B4-BE49-F238E27FC236}">
                <a16:creationId xmlns:a16="http://schemas.microsoft.com/office/drawing/2014/main" id="{CD90DEC0-0293-453C-B1CE-E4B35C1B64B9}"/>
              </a:ext>
            </a:extLst>
          </p:cNvPr>
          <p:cNvPicPr>
            <a:picLocks noChangeAspect="1"/>
          </p:cNvPicPr>
          <p:nvPr/>
        </p:nvPicPr>
        <p:blipFill>
          <a:blip r:embed="rId2"/>
          <a:stretch>
            <a:fillRect/>
          </a:stretch>
        </p:blipFill>
        <p:spPr>
          <a:xfrm>
            <a:off x="4204950" y="2413875"/>
            <a:ext cx="6086945" cy="1025668"/>
          </a:xfrm>
          <a:prstGeom prst="rect">
            <a:avLst/>
          </a:prstGeom>
          <a:noFill/>
          <a:ln cap="flat">
            <a:noFill/>
          </a:ln>
        </p:spPr>
      </p:pic>
      <p:pic>
        <p:nvPicPr>
          <p:cNvPr id="3" name="Image 4">
            <a:extLst>
              <a:ext uri="{FF2B5EF4-FFF2-40B4-BE49-F238E27FC236}">
                <a16:creationId xmlns:a16="http://schemas.microsoft.com/office/drawing/2014/main" id="{3AC798AF-43B9-44B4-B014-73D51FAD353F}"/>
              </a:ext>
            </a:extLst>
          </p:cNvPr>
          <p:cNvPicPr>
            <a:picLocks noChangeAspect="1"/>
          </p:cNvPicPr>
          <p:nvPr/>
        </p:nvPicPr>
        <p:blipFill>
          <a:blip r:embed="rId3"/>
          <a:stretch>
            <a:fillRect/>
          </a:stretch>
        </p:blipFill>
        <p:spPr>
          <a:xfrm>
            <a:off x="4251470" y="1015200"/>
            <a:ext cx="5988928" cy="945884"/>
          </a:xfrm>
          <a:prstGeom prst="rect">
            <a:avLst/>
          </a:prstGeom>
          <a:noFill/>
          <a:ln cap="flat">
            <a:noFill/>
          </a:ln>
        </p:spPr>
      </p:pic>
      <p:pic>
        <p:nvPicPr>
          <p:cNvPr id="4" name="Image 5">
            <a:extLst>
              <a:ext uri="{FF2B5EF4-FFF2-40B4-BE49-F238E27FC236}">
                <a16:creationId xmlns:a16="http://schemas.microsoft.com/office/drawing/2014/main" id="{A38A66FE-C230-4CDC-8D2E-480AC78A6083}"/>
              </a:ext>
            </a:extLst>
          </p:cNvPr>
          <p:cNvPicPr>
            <a:picLocks noChangeAspect="1"/>
          </p:cNvPicPr>
          <p:nvPr/>
        </p:nvPicPr>
        <p:blipFill>
          <a:blip r:embed="rId4"/>
          <a:stretch>
            <a:fillRect/>
          </a:stretch>
        </p:blipFill>
        <p:spPr>
          <a:xfrm>
            <a:off x="4253916" y="3762810"/>
            <a:ext cx="5988928" cy="1108746"/>
          </a:xfrm>
          <a:prstGeom prst="rect">
            <a:avLst/>
          </a:prstGeom>
          <a:noFill/>
          <a:ln cap="flat">
            <a:noFill/>
          </a:ln>
        </p:spPr>
      </p:pic>
      <p:sp>
        <p:nvSpPr>
          <p:cNvPr id="5" name="ZoneTexte 6">
            <a:extLst>
              <a:ext uri="{FF2B5EF4-FFF2-40B4-BE49-F238E27FC236}">
                <a16:creationId xmlns:a16="http://schemas.microsoft.com/office/drawing/2014/main" id="{B0ED0697-9794-4035-B156-E0099A2C57AB}"/>
              </a:ext>
            </a:extLst>
          </p:cNvPr>
          <p:cNvSpPr txBox="1"/>
          <p:nvPr/>
        </p:nvSpPr>
        <p:spPr>
          <a:xfrm>
            <a:off x="1982232" y="255569"/>
            <a:ext cx="8163749" cy="362941"/>
          </a:xfrm>
          <a:prstGeom prst="rect">
            <a:avLst/>
          </a:prstGeom>
          <a:solidFill>
            <a:srgbClr val="00B050"/>
          </a:solidFill>
          <a:ln cap="flat">
            <a:noFill/>
          </a:ln>
        </p:spPr>
        <p:txBody>
          <a:bodyPr vert="horz" wrap="square" lIns="82953" tIns="41476" rIns="82953" bIns="41476" anchor="t" anchorCtr="1" compatLnSpc="1">
            <a:spAutoFit/>
          </a:bodyPr>
          <a:lstStyle/>
          <a:p>
            <a:pPr defTabSz="829544">
              <a:defRPr sz="1800" b="0" i="0" u="none" strike="noStrike" kern="0" cap="none" spc="0" baseline="0">
                <a:solidFill>
                  <a:srgbClr val="000000"/>
                </a:solidFill>
                <a:uFillTx/>
              </a:defRPr>
            </a:pPr>
            <a:r>
              <a:rPr lang="fr-FR" sz="1814" kern="0">
                <a:solidFill>
                  <a:srgbClr val="000000"/>
                </a:solidFill>
                <a:latin typeface="Avenir Next LT Pro"/>
              </a:rPr>
              <a:t>Retour aux</a:t>
            </a:r>
            <a:r>
              <a:rPr lang="fr-FR" sz="1814">
                <a:solidFill>
                  <a:srgbClr val="000000"/>
                </a:solidFill>
                <a:latin typeface="Avenir Next LT Pro"/>
              </a:rPr>
              <a:t> questions secrètes</a:t>
            </a:r>
            <a:r>
              <a:rPr lang="fr-FR" sz="1814" kern="0">
                <a:solidFill>
                  <a:srgbClr val="000000"/>
                </a:solidFill>
                <a:latin typeface="Avenir Next LT Pro"/>
              </a:rPr>
              <a:t>, sésame de l'application </a:t>
            </a:r>
            <a:r>
              <a:rPr lang="fr-FR" sz="1814">
                <a:solidFill>
                  <a:srgbClr val="000000"/>
                </a:solidFill>
                <a:latin typeface="Avenir Next LT Pro"/>
              </a:rPr>
              <a:t> !</a:t>
            </a:r>
          </a:p>
        </p:txBody>
      </p:sp>
      <p:pic>
        <p:nvPicPr>
          <p:cNvPr id="6" name="Image 8" descr="Une image contenant texte, équipement électronique&#10;&#10;Description générée automatiquement">
            <a:extLst>
              <a:ext uri="{FF2B5EF4-FFF2-40B4-BE49-F238E27FC236}">
                <a16:creationId xmlns:a16="http://schemas.microsoft.com/office/drawing/2014/main" id="{13D67A12-7C35-45CF-B68F-4804DFEE549E}"/>
              </a:ext>
            </a:extLst>
          </p:cNvPr>
          <p:cNvPicPr>
            <a:picLocks noChangeAspect="1"/>
          </p:cNvPicPr>
          <p:nvPr/>
        </p:nvPicPr>
        <p:blipFill>
          <a:blip r:embed="rId5"/>
          <a:stretch>
            <a:fillRect/>
          </a:stretch>
        </p:blipFill>
        <p:spPr>
          <a:xfrm>
            <a:off x="8447384" y="282"/>
            <a:ext cx="1039082" cy="1019007"/>
          </a:xfrm>
          <a:prstGeom prst="rect">
            <a:avLst/>
          </a:prstGeom>
          <a:noFill/>
          <a:ln cap="flat">
            <a:noFill/>
          </a:ln>
        </p:spPr>
      </p:pic>
      <p:sp>
        <p:nvSpPr>
          <p:cNvPr id="7" name="Flèche : droite 10">
            <a:extLst>
              <a:ext uri="{FF2B5EF4-FFF2-40B4-BE49-F238E27FC236}">
                <a16:creationId xmlns:a16="http://schemas.microsoft.com/office/drawing/2014/main" id="{F09033C9-2C66-4786-B2B4-D67F09ECB45B}"/>
              </a:ext>
            </a:extLst>
          </p:cNvPr>
          <p:cNvSpPr/>
          <p:nvPr/>
        </p:nvSpPr>
        <p:spPr>
          <a:xfrm rot="10440008" flipH="1">
            <a:off x="3799062" y="4751598"/>
            <a:ext cx="2431974" cy="313137"/>
          </a:xfrm>
          <a:custGeom>
            <a:avLst>
              <a:gd name="f0" fmla="val 20209"/>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21600 0 f19"/>
              <a:gd name="f28" fmla="*/ 0 f21 1"/>
              <a:gd name="f29" fmla="*/ 21600 f21 1"/>
              <a:gd name="f30" fmla="*/ f20 f13 1"/>
              <a:gd name="f31" fmla="*/ f19 f12 1"/>
              <a:gd name="f32" fmla="+- f24 0 f3"/>
              <a:gd name="f33" fmla="+- f25 0 f3"/>
              <a:gd name="f34" fmla="*/ f27 f20 1"/>
              <a:gd name="f35" fmla="*/ f28 1 f21"/>
              <a:gd name="f36" fmla="*/ f29 1 f21"/>
              <a:gd name="f37" fmla="*/ f26 f13 1"/>
              <a:gd name="f38" fmla="*/ f34 1 10800"/>
              <a:gd name="f39" fmla="*/ f35 f12 1"/>
              <a:gd name="f40" fmla="*/ f35 f13 1"/>
              <a:gd name="f41" fmla="*/ f36 f13 1"/>
              <a:gd name="f42" fmla="+- f19 f38 0"/>
              <a:gd name="f43" fmla="*/ f42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39" t="f30" r="f43" b="f37"/>
            <a:pathLst>
              <a:path w="21600" h="21600">
                <a:moveTo>
                  <a:pt x="f7" y="f20"/>
                </a:moveTo>
                <a:lnTo>
                  <a:pt x="f19" y="f20"/>
                </a:lnTo>
                <a:lnTo>
                  <a:pt x="f19" y="f7"/>
                </a:lnTo>
                <a:lnTo>
                  <a:pt x="f8" y="f9"/>
                </a:lnTo>
                <a:lnTo>
                  <a:pt x="f19" y="f8"/>
                </a:lnTo>
                <a:lnTo>
                  <a:pt x="f19" y="f26"/>
                </a:lnTo>
                <a:lnTo>
                  <a:pt x="f7" y="f26"/>
                </a:lnTo>
                <a:close/>
              </a:path>
            </a:pathLst>
          </a:custGeom>
          <a:solidFill>
            <a:srgbClr val="FF0000"/>
          </a:solidFill>
          <a:ln w="12701" cap="flat">
            <a:solidFill>
              <a:srgbClr val="70AD47"/>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8" name="ZoneTexte 11">
            <a:extLst>
              <a:ext uri="{FF2B5EF4-FFF2-40B4-BE49-F238E27FC236}">
                <a16:creationId xmlns:a16="http://schemas.microsoft.com/office/drawing/2014/main" id="{880F8F0C-FDB2-4E3C-9B3F-8DF35F9AC4AD}"/>
              </a:ext>
            </a:extLst>
          </p:cNvPr>
          <p:cNvSpPr txBox="1"/>
          <p:nvPr/>
        </p:nvSpPr>
        <p:spPr>
          <a:xfrm>
            <a:off x="1982232" y="1302987"/>
            <a:ext cx="2155326" cy="307221"/>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452">
                <a:solidFill>
                  <a:srgbClr val="FF0000"/>
                </a:solidFill>
                <a:latin typeface="Avenir Next LT Pro"/>
                <a:cs typeface="Calibri"/>
              </a:rPr>
              <a:t>Saisissez la réponse 1 </a:t>
            </a:r>
          </a:p>
        </p:txBody>
      </p:sp>
      <p:sp>
        <p:nvSpPr>
          <p:cNvPr id="9" name="ZoneTexte 12">
            <a:extLst>
              <a:ext uri="{FF2B5EF4-FFF2-40B4-BE49-F238E27FC236}">
                <a16:creationId xmlns:a16="http://schemas.microsoft.com/office/drawing/2014/main" id="{22E583FA-470C-44BD-A544-296E02DAF858}"/>
              </a:ext>
            </a:extLst>
          </p:cNvPr>
          <p:cNvSpPr txBox="1"/>
          <p:nvPr/>
        </p:nvSpPr>
        <p:spPr>
          <a:xfrm>
            <a:off x="1981959" y="2624491"/>
            <a:ext cx="2155326" cy="307221"/>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452">
                <a:solidFill>
                  <a:srgbClr val="FF0000"/>
                </a:solidFill>
                <a:latin typeface="Avenir Next LT Pro"/>
                <a:cs typeface="Calibri"/>
              </a:rPr>
              <a:t>Saisissez la réponse 2 </a:t>
            </a:r>
          </a:p>
        </p:txBody>
      </p:sp>
      <p:sp>
        <p:nvSpPr>
          <p:cNvPr id="10" name="ZoneTexte 13">
            <a:extLst>
              <a:ext uri="{FF2B5EF4-FFF2-40B4-BE49-F238E27FC236}">
                <a16:creationId xmlns:a16="http://schemas.microsoft.com/office/drawing/2014/main" id="{479226E0-222C-4C7F-BF06-AF95032C4EFE}"/>
              </a:ext>
            </a:extLst>
          </p:cNvPr>
          <p:cNvSpPr txBox="1"/>
          <p:nvPr/>
        </p:nvSpPr>
        <p:spPr>
          <a:xfrm>
            <a:off x="1981900" y="4014521"/>
            <a:ext cx="2155326" cy="530679"/>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452">
                <a:solidFill>
                  <a:srgbClr val="FF0000"/>
                </a:solidFill>
                <a:latin typeface="Avenir Next LT Pro"/>
                <a:cs typeface="Calibri"/>
              </a:rPr>
              <a:t>Recopiez le texte de l'image</a:t>
            </a:r>
          </a:p>
        </p:txBody>
      </p:sp>
      <p:sp>
        <p:nvSpPr>
          <p:cNvPr id="11" name="ZoneTexte 14">
            <a:extLst>
              <a:ext uri="{FF2B5EF4-FFF2-40B4-BE49-F238E27FC236}">
                <a16:creationId xmlns:a16="http://schemas.microsoft.com/office/drawing/2014/main" id="{0C109931-6A5A-44F9-A78A-50B438790792}"/>
              </a:ext>
            </a:extLst>
          </p:cNvPr>
          <p:cNvSpPr txBox="1"/>
          <p:nvPr/>
        </p:nvSpPr>
        <p:spPr>
          <a:xfrm>
            <a:off x="1981626" y="4866155"/>
            <a:ext cx="2155326" cy="307221"/>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452">
                <a:solidFill>
                  <a:srgbClr val="FF0000"/>
                </a:solidFill>
                <a:latin typeface="Avenir Next LT Pro"/>
                <a:cs typeface="Calibri"/>
              </a:rPr>
              <a:t>Cliquez sur suivant</a:t>
            </a:r>
          </a:p>
        </p:txBody>
      </p:sp>
      <p:sp>
        <p:nvSpPr>
          <p:cNvPr id="12" name="Flèche : courbe vers le bas 16">
            <a:extLst>
              <a:ext uri="{FF2B5EF4-FFF2-40B4-BE49-F238E27FC236}">
                <a16:creationId xmlns:a16="http://schemas.microsoft.com/office/drawing/2014/main" id="{EB9A52F8-C993-45FF-B348-A0BDF9AAF535}"/>
              </a:ext>
            </a:extLst>
          </p:cNvPr>
          <p:cNvSpPr/>
          <p:nvPr/>
        </p:nvSpPr>
        <p:spPr>
          <a:xfrm>
            <a:off x="3460997" y="3522969"/>
            <a:ext cx="5605114" cy="489296"/>
          </a:xfrm>
          <a:custGeom>
            <a:avLst/>
            <a:gdLst>
              <a:gd name="f0" fmla="val 10800000"/>
              <a:gd name="f1" fmla="val 5400000"/>
              <a:gd name="f2" fmla="val 16200000"/>
              <a:gd name="f3" fmla="val 180"/>
              <a:gd name="f4" fmla="val w"/>
              <a:gd name="f5" fmla="val h"/>
              <a:gd name="f6" fmla="val ss"/>
              <a:gd name="f7" fmla="val 0"/>
              <a:gd name="f8" fmla="*/ 5419351 1 1725033"/>
              <a:gd name="f9" fmla="val 25000"/>
              <a:gd name="f10" fmla="val 5000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 f40 1 2"/>
              <a:gd name="f44" fmla="min f40 f39"/>
              <a:gd name="f45" fmla="*/ f39 f39 1"/>
              <a:gd name="f46" fmla="*/ f39 f33 1"/>
              <a:gd name="f47" fmla="*/ f44 f9 1"/>
              <a:gd name="f48" fmla="*/ f44 f10 1"/>
              <a:gd name="f49" fmla="*/ f47 1 100000"/>
              <a:gd name="f50" fmla="*/ f48 1 100000"/>
              <a:gd name="f51" fmla="+- f49 f50 0"/>
              <a:gd name="f52" fmla="*/ f49 f49 1"/>
              <a:gd name="f53" fmla="+- f50 0 f49"/>
              <a:gd name="f54" fmla="*/ f50 1 2"/>
              <a:gd name="f55" fmla="+- f37 0 f49"/>
              <a:gd name="f56" fmla="+- 0 0 f49"/>
              <a:gd name="f57" fmla="*/ f49 1 2"/>
              <a:gd name="f58" fmla="*/ f51 1 4"/>
              <a:gd name="f59" fmla="+- f45 0 f52"/>
              <a:gd name="f60" fmla="*/ f53 1 2"/>
              <a:gd name="f61" fmla="+- f36 0 f54"/>
              <a:gd name="f62" fmla="+- 0 0 f57"/>
              <a:gd name="f63" fmla="+- 0 0 f56"/>
              <a:gd name="f64" fmla="*/ f55 f33 1"/>
              <a:gd name="f65" fmla="*/ f57 f33 1"/>
              <a:gd name="f66" fmla="+- f43 0 f58"/>
              <a:gd name="f67" fmla="sqrt f59"/>
              <a:gd name="f68" fmla="+- 0 0 f62"/>
              <a:gd name="f69" fmla="*/ f61 f33 1"/>
              <a:gd name="f70" fmla="*/ f66 2 1"/>
              <a:gd name="f71" fmla="+- f66 f49 0"/>
              <a:gd name="f72" fmla="*/ f67 f66 1"/>
              <a:gd name="f73" fmla="*/ f66 f33 1"/>
              <a:gd name="f74" fmla="*/ f70 f70 1"/>
              <a:gd name="f75" fmla="*/ f72 1 f39"/>
              <a:gd name="f76" fmla="+- f66 f71 0"/>
              <a:gd name="f77" fmla="*/ f71 f33 1"/>
              <a:gd name="f78" fmla="+- f74 0 f52"/>
              <a:gd name="f79" fmla="+- f66 f75 0"/>
              <a:gd name="f80" fmla="+- f71 f75 0"/>
              <a:gd name="f81" fmla="+- 0 0 f75"/>
              <a:gd name="f82" fmla="*/ f76 1 2"/>
              <a:gd name="f83" fmla="sqrt f78"/>
              <a:gd name="f84" fmla="+- f79 0 f60"/>
              <a:gd name="f85" fmla="+- f80 f60 0"/>
              <a:gd name="f86" fmla="+- 0 0 f81"/>
              <a:gd name="f87" fmla="*/ f79 f33 1"/>
              <a:gd name="f88" fmla="*/ f82 f33 1"/>
              <a:gd name="f89" fmla="*/ f83 f39 1"/>
              <a:gd name="f90" fmla="at2 f63 f86"/>
              <a:gd name="f91" fmla="*/ f84 f33 1"/>
              <a:gd name="f92" fmla="*/ f85 f33 1"/>
              <a:gd name="f93" fmla="+- f90 f1 0"/>
              <a:gd name="f94" fmla="*/ f89 1 f70"/>
              <a:gd name="f95" fmla="*/ f93 f8 1"/>
              <a:gd name="f96" fmla="+- f37 0 f94"/>
              <a:gd name="f97" fmla="+- 0 0 f94"/>
              <a:gd name="f98" fmla="*/ f95 1 f0"/>
              <a:gd name="f99" fmla="+- 0 0 f97"/>
              <a:gd name="f100" fmla="*/ f96 f33 1"/>
              <a:gd name="f101" fmla="+- 0 0 f98"/>
              <a:gd name="f102" fmla="at2 f99 f68"/>
              <a:gd name="f103" fmla="val f101"/>
              <a:gd name="f104" fmla="+- f102 f1 0"/>
              <a:gd name="f105" fmla="+- 0 0 f103"/>
              <a:gd name="f106" fmla="*/ f104 f8 1"/>
              <a:gd name="f107" fmla="*/ f105 f0 1"/>
              <a:gd name="f108" fmla="*/ f106 1 f0"/>
              <a:gd name="f109" fmla="*/ f107 1 f8"/>
              <a:gd name="f110" fmla="+- 0 0 f108"/>
              <a:gd name="f111" fmla="+- f109 0 f1"/>
              <a:gd name="f112" fmla="val f110"/>
              <a:gd name="f113" fmla="+- 0 0 f112"/>
              <a:gd name="f114" fmla="+- 0 0 f111"/>
              <a:gd name="f115" fmla="+- f2 f111 0"/>
              <a:gd name="f116" fmla="*/ f113 f0 1"/>
              <a:gd name="f117" fmla="*/ f116 1 f8"/>
              <a:gd name="f118" fmla="+- f117 0 f1"/>
              <a:gd name="f119" fmla="+- f2 0 f118"/>
              <a:gd name="f120" fmla="+- f118 0 f1"/>
              <a:gd name="f121" fmla="+- f1 f118 0"/>
            </a:gdLst>
            <a:ahLst/>
            <a:cxnLst>
              <a:cxn ang="3cd4">
                <a:pos x="hc" y="t"/>
              </a:cxn>
              <a:cxn ang="0">
                <a:pos x="r" y="vc"/>
              </a:cxn>
              <a:cxn ang="cd4">
                <a:pos x="hc" y="b"/>
              </a:cxn>
              <a:cxn ang="cd2">
                <a:pos x="l" y="vc"/>
              </a:cxn>
              <a:cxn ang="f30">
                <a:pos x="f88" y="f38"/>
              </a:cxn>
              <a:cxn ang="f31">
                <a:pos x="f65" y="f42"/>
              </a:cxn>
              <a:cxn ang="f31">
                <a:pos x="f91" y="f64"/>
              </a:cxn>
              <a:cxn ang="f31">
                <a:pos x="f69" y="f42"/>
              </a:cxn>
              <a:cxn ang="f32">
                <a:pos x="f92" y="f64"/>
              </a:cxn>
            </a:cxnLst>
            <a:rect l="f38" t="f38" r="f41" b="f42"/>
            <a:pathLst>
              <a:path stroke="0">
                <a:moveTo>
                  <a:pt x="f69" y="f42"/>
                </a:moveTo>
                <a:lnTo>
                  <a:pt x="f91" y="f64"/>
                </a:lnTo>
                <a:lnTo>
                  <a:pt x="f87" y="f64"/>
                </a:lnTo>
                <a:arcTo wR="f73" hR="f46" stAng="f115" swAng="f114"/>
                <a:lnTo>
                  <a:pt x="f77" y="f38"/>
                </a:lnTo>
                <a:arcTo wR="f73" hR="f46" stAng="f2" swAng="f111"/>
                <a:lnTo>
                  <a:pt x="f92" y="f64"/>
                </a:lnTo>
                <a:close/>
              </a:path>
              <a:path stroke="0">
                <a:moveTo>
                  <a:pt x="f88" y="f100"/>
                </a:moveTo>
                <a:arcTo wR="f73" hR="f46" stAng="f119" swAng="f120"/>
                <a:lnTo>
                  <a:pt x="f38" y="f42"/>
                </a:lnTo>
                <a:arcTo wR="f73" hR="f46" stAng="f0" swAng="f121"/>
                <a:close/>
              </a:path>
              <a:path fill="none">
                <a:moveTo>
                  <a:pt x="f88" y="f100"/>
                </a:moveTo>
                <a:arcTo wR="f73" hR="f46" stAng="f119" swAng="f120"/>
                <a:lnTo>
                  <a:pt x="f38" y="f42"/>
                </a:lnTo>
                <a:arcTo wR="f73" hR="f46" stAng="f0" swAng="f1"/>
                <a:lnTo>
                  <a:pt x="f77" y="f38"/>
                </a:lnTo>
                <a:arcTo wR="f73" hR="f46" stAng="f2" swAng="f111"/>
                <a:lnTo>
                  <a:pt x="f92" y="f64"/>
                </a:lnTo>
                <a:lnTo>
                  <a:pt x="f69" y="f42"/>
                </a:lnTo>
                <a:lnTo>
                  <a:pt x="f91" y="f64"/>
                </a:lnTo>
                <a:lnTo>
                  <a:pt x="f87" y="f64"/>
                </a:lnTo>
                <a:arcTo wR="f73" hR="f46" stAng="f115" swAng="f114"/>
              </a:path>
            </a:pathLst>
          </a:custGeom>
          <a:solidFill>
            <a:srgbClr val="FF00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pic>
        <p:nvPicPr>
          <p:cNvPr id="13" name="Image 18">
            <a:extLst>
              <a:ext uri="{FF2B5EF4-FFF2-40B4-BE49-F238E27FC236}">
                <a16:creationId xmlns:a16="http://schemas.microsoft.com/office/drawing/2014/main" id="{A9ECD065-344A-47FB-B13C-CE66D110E7A0}"/>
              </a:ext>
            </a:extLst>
          </p:cNvPr>
          <p:cNvPicPr>
            <a:picLocks noChangeAspect="1"/>
          </p:cNvPicPr>
          <p:nvPr/>
        </p:nvPicPr>
        <p:blipFill>
          <a:blip r:embed="rId6"/>
          <a:stretch>
            <a:fillRect/>
          </a:stretch>
        </p:blipFill>
        <p:spPr>
          <a:xfrm>
            <a:off x="4822425" y="5212508"/>
            <a:ext cx="2489734" cy="1497885"/>
          </a:xfrm>
          <a:prstGeom prst="rect">
            <a:avLst/>
          </a:prstGeom>
          <a:noFill/>
          <a:ln cap="flat">
            <a:noFill/>
          </a:ln>
        </p:spPr>
      </p:pic>
      <p:sp>
        <p:nvSpPr>
          <p:cNvPr id="14" name="ZoneTexte 18">
            <a:extLst>
              <a:ext uri="{FF2B5EF4-FFF2-40B4-BE49-F238E27FC236}">
                <a16:creationId xmlns:a16="http://schemas.microsoft.com/office/drawing/2014/main" id="{4ADF1884-DD8A-4BBE-BF12-9BADC7EB9887}"/>
              </a:ext>
            </a:extLst>
          </p:cNvPr>
          <p:cNvSpPr txBox="1"/>
          <p:nvPr/>
        </p:nvSpPr>
        <p:spPr>
          <a:xfrm>
            <a:off x="1981959" y="5580743"/>
            <a:ext cx="2155326" cy="75413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452" i="1">
                <a:solidFill>
                  <a:srgbClr val="538135"/>
                </a:solidFill>
                <a:latin typeface="Avenir Next LT Pro"/>
                <a:cs typeface="Calibri"/>
              </a:rPr>
              <a:t>Saisissez votre adresse mail dans la case et</a:t>
            </a:r>
            <a:r>
              <a:rPr lang="fr-FR" sz="1452">
                <a:solidFill>
                  <a:srgbClr val="538135"/>
                </a:solidFill>
                <a:latin typeface="Avenir Next LT Pro"/>
                <a:cs typeface="Calibri"/>
              </a:rPr>
              <a:t> </a:t>
            </a:r>
            <a:r>
              <a:rPr lang="fr-FR" sz="1452">
                <a:solidFill>
                  <a:srgbClr val="FF0000"/>
                </a:solidFill>
                <a:latin typeface="Avenir Next LT Pro"/>
                <a:cs typeface="Calibri"/>
              </a:rPr>
              <a:t>Envoyer </a:t>
            </a:r>
          </a:p>
        </p:txBody>
      </p:sp>
      <p:sp>
        <p:nvSpPr>
          <p:cNvPr id="15" name="Flèche : droite 19">
            <a:extLst>
              <a:ext uri="{FF2B5EF4-FFF2-40B4-BE49-F238E27FC236}">
                <a16:creationId xmlns:a16="http://schemas.microsoft.com/office/drawing/2014/main" id="{2470FF01-CE35-445E-B908-08664361E7C5}"/>
              </a:ext>
            </a:extLst>
          </p:cNvPr>
          <p:cNvSpPr/>
          <p:nvPr/>
        </p:nvSpPr>
        <p:spPr>
          <a:xfrm rot="10800009" flipH="1">
            <a:off x="4046701" y="5846482"/>
            <a:ext cx="765694" cy="313137"/>
          </a:xfrm>
          <a:custGeom>
            <a:avLst>
              <a:gd name="f0" fmla="val 17183"/>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21600 0 f19"/>
              <a:gd name="f28" fmla="*/ 0 f21 1"/>
              <a:gd name="f29" fmla="*/ 21600 f21 1"/>
              <a:gd name="f30" fmla="*/ f20 f13 1"/>
              <a:gd name="f31" fmla="*/ f19 f12 1"/>
              <a:gd name="f32" fmla="+- f24 0 f3"/>
              <a:gd name="f33" fmla="+- f25 0 f3"/>
              <a:gd name="f34" fmla="*/ f27 f20 1"/>
              <a:gd name="f35" fmla="*/ f28 1 f21"/>
              <a:gd name="f36" fmla="*/ f29 1 f21"/>
              <a:gd name="f37" fmla="*/ f26 f13 1"/>
              <a:gd name="f38" fmla="*/ f34 1 10800"/>
              <a:gd name="f39" fmla="*/ f35 f12 1"/>
              <a:gd name="f40" fmla="*/ f35 f13 1"/>
              <a:gd name="f41" fmla="*/ f36 f13 1"/>
              <a:gd name="f42" fmla="+- f19 f38 0"/>
              <a:gd name="f43" fmla="*/ f42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39" t="f30" r="f43" b="f37"/>
            <a:pathLst>
              <a:path w="21600" h="21600">
                <a:moveTo>
                  <a:pt x="f7" y="f20"/>
                </a:moveTo>
                <a:lnTo>
                  <a:pt x="f19" y="f20"/>
                </a:lnTo>
                <a:lnTo>
                  <a:pt x="f19" y="f7"/>
                </a:lnTo>
                <a:lnTo>
                  <a:pt x="f8" y="f9"/>
                </a:lnTo>
                <a:lnTo>
                  <a:pt x="f19" y="f8"/>
                </a:lnTo>
                <a:lnTo>
                  <a:pt x="f19" y="f26"/>
                </a:lnTo>
                <a:lnTo>
                  <a:pt x="f7" y="f26"/>
                </a:lnTo>
                <a:close/>
              </a:path>
            </a:pathLst>
          </a:custGeom>
          <a:solidFill>
            <a:srgbClr val="00B050"/>
          </a:solidFill>
          <a:ln w="12701" cap="flat">
            <a:solidFill>
              <a:srgbClr val="70AD47"/>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6" name="ZoneTexte 20">
            <a:extLst>
              <a:ext uri="{FF2B5EF4-FFF2-40B4-BE49-F238E27FC236}">
                <a16:creationId xmlns:a16="http://schemas.microsoft.com/office/drawing/2014/main" id="{ADAD2F95-C6C3-4475-B56A-3C504D554073}"/>
              </a:ext>
            </a:extLst>
          </p:cNvPr>
          <p:cNvSpPr txBox="1"/>
          <p:nvPr/>
        </p:nvSpPr>
        <p:spPr>
          <a:xfrm>
            <a:off x="8200624" y="5541590"/>
            <a:ext cx="2037708" cy="754138"/>
          </a:xfrm>
          <a:prstGeom prst="rect">
            <a:avLst/>
          </a:prstGeom>
          <a:solidFill>
            <a:srgbClr val="92D05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452">
                <a:solidFill>
                  <a:srgbClr val="FF0000"/>
                </a:solidFill>
                <a:latin typeface="Avenir Next LT Pro"/>
                <a:cs typeface="Calibri"/>
              </a:rPr>
              <a:t>Allez recevoir un mail pour changer votre mot de passe</a:t>
            </a:r>
            <a:endParaRPr lang="fr-FR" sz="1633">
              <a:solidFill>
                <a:srgbClr val="000000"/>
              </a:solidFill>
              <a:latin typeface="Calibri"/>
            </a:endParaRPr>
          </a:p>
        </p:txBody>
      </p:sp>
      <p:sp>
        <p:nvSpPr>
          <p:cNvPr id="17" name="Flèche : droite 21">
            <a:extLst>
              <a:ext uri="{FF2B5EF4-FFF2-40B4-BE49-F238E27FC236}">
                <a16:creationId xmlns:a16="http://schemas.microsoft.com/office/drawing/2014/main" id="{8819A41F-5717-45B1-BD50-8B0A978DFCFA}"/>
              </a:ext>
            </a:extLst>
          </p:cNvPr>
          <p:cNvSpPr/>
          <p:nvPr/>
        </p:nvSpPr>
        <p:spPr>
          <a:xfrm rot="10800009" flipH="1">
            <a:off x="7375244" y="5846482"/>
            <a:ext cx="765694" cy="313137"/>
          </a:xfrm>
          <a:custGeom>
            <a:avLst>
              <a:gd name="f0" fmla="val 17183"/>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 f8 0 f7"/>
              <a:gd name="f15" fmla="pin 0 f0 21600"/>
              <a:gd name="f16" fmla="pin 0 f1 10800"/>
              <a:gd name="f17" fmla="*/ f10 f2 1"/>
              <a:gd name="f18" fmla="*/ f11 f2 1"/>
              <a:gd name="f19" fmla="val f15"/>
              <a:gd name="f20" fmla="val f16"/>
              <a:gd name="f21" fmla="*/ f14 1 21600"/>
              <a:gd name="f22" fmla="*/ f15 f12 1"/>
              <a:gd name="f23" fmla="*/ f16 f13 1"/>
              <a:gd name="f24" fmla="*/ f17 1 f4"/>
              <a:gd name="f25" fmla="*/ f18 1 f4"/>
              <a:gd name="f26" fmla="+- 21600 0 f20"/>
              <a:gd name="f27" fmla="+- 21600 0 f19"/>
              <a:gd name="f28" fmla="*/ 0 f21 1"/>
              <a:gd name="f29" fmla="*/ 21600 f21 1"/>
              <a:gd name="f30" fmla="*/ f20 f13 1"/>
              <a:gd name="f31" fmla="*/ f19 f12 1"/>
              <a:gd name="f32" fmla="+- f24 0 f3"/>
              <a:gd name="f33" fmla="+- f25 0 f3"/>
              <a:gd name="f34" fmla="*/ f27 f20 1"/>
              <a:gd name="f35" fmla="*/ f28 1 f21"/>
              <a:gd name="f36" fmla="*/ f29 1 f21"/>
              <a:gd name="f37" fmla="*/ f26 f13 1"/>
              <a:gd name="f38" fmla="*/ f34 1 10800"/>
              <a:gd name="f39" fmla="*/ f35 f12 1"/>
              <a:gd name="f40" fmla="*/ f35 f13 1"/>
              <a:gd name="f41" fmla="*/ f36 f13 1"/>
              <a:gd name="f42" fmla="+- f19 f38 0"/>
              <a:gd name="f43" fmla="*/ f42 f12 1"/>
            </a:gdLst>
            <a:ahLst>
              <a:ahXY gdRefX="f0" minX="f7" maxX="f8" gdRefY="f1" minY="f7" maxY="f9">
                <a:pos x="f22" y="f23"/>
              </a:ahXY>
            </a:ahLst>
            <a:cxnLst>
              <a:cxn ang="3cd4">
                <a:pos x="hc" y="t"/>
              </a:cxn>
              <a:cxn ang="0">
                <a:pos x="r" y="vc"/>
              </a:cxn>
              <a:cxn ang="cd4">
                <a:pos x="hc" y="b"/>
              </a:cxn>
              <a:cxn ang="cd2">
                <a:pos x="l" y="vc"/>
              </a:cxn>
              <a:cxn ang="f32">
                <a:pos x="f31" y="f40"/>
              </a:cxn>
              <a:cxn ang="f33">
                <a:pos x="f31" y="f41"/>
              </a:cxn>
            </a:cxnLst>
            <a:rect l="f39" t="f30" r="f43" b="f37"/>
            <a:pathLst>
              <a:path w="21600" h="21600">
                <a:moveTo>
                  <a:pt x="f7" y="f20"/>
                </a:moveTo>
                <a:lnTo>
                  <a:pt x="f19" y="f20"/>
                </a:lnTo>
                <a:lnTo>
                  <a:pt x="f19" y="f7"/>
                </a:lnTo>
                <a:lnTo>
                  <a:pt x="f8" y="f9"/>
                </a:lnTo>
                <a:lnTo>
                  <a:pt x="f19" y="f8"/>
                </a:lnTo>
                <a:lnTo>
                  <a:pt x="f19" y="f26"/>
                </a:lnTo>
                <a:lnTo>
                  <a:pt x="f7" y="f26"/>
                </a:lnTo>
                <a:close/>
              </a:path>
            </a:pathLst>
          </a:custGeom>
          <a:solidFill>
            <a:srgbClr val="00B050"/>
          </a:solidFill>
          <a:ln w="12701" cap="flat">
            <a:solidFill>
              <a:srgbClr val="70AD47"/>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8" name="Espace réservé du numéro de diapositive 17">
            <a:extLst>
              <a:ext uri="{FF2B5EF4-FFF2-40B4-BE49-F238E27FC236}">
                <a16:creationId xmlns:a16="http://schemas.microsoft.com/office/drawing/2014/main" id="{BC4E5BA9-4F33-4CA0-A300-344350BDF251}"/>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C7A9B081-FDDD-477D-AD18-44E1A7C1C9D5}" type="slidenum">
              <a:rPr sz="1633"/>
              <a:pPr algn="r" defTabSz="829544" hangingPunct="0">
                <a:defRPr sz="1800" b="0" i="0" u="none" strike="noStrike" kern="0" cap="none" spc="0" baseline="0">
                  <a:solidFill>
                    <a:srgbClr val="000000"/>
                  </a:solidFill>
                  <a:uFillTx/>
                </a:defRPr>
              </a:pPr>
              <a:t>85</a:t>
            </a:fld>
            <a:endParaRPr lang="fr-FR" sz="1270">
              <a:solidFill>
                <a:srgbClr val="000000"/>
              </a:solidFill>
              <a:latin typeface="Times New Roman" pitchFamily="18"/>
              <a:ea typeface="Arial Unicode MS" pitchFamily="2"/>
              <a:cs typeface="Tahoma" pitchFamily="2"/>
            </a:endParaRPr>
          </a:p>
        </p:txBody>
      </p:sp>
      <p:sp>
        <p:nvSpPr>
          <p:cNvPr id="19" name="Espace réservé du numéro de diapositive 18">
            <a:extLst>
              <a:ext uri="{FF2B5EF4-FFF2-40B4-BE49-F238E27FC236}">
                <a16:creationId xmlns:a16="http://schemas.microsoft.com/office/drawing/2014/main" id="{C189987F-320C-431E-86C7-82F2EDFFB08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0A7D4B01-452A-4B14-8C9E-73E8C8C9231F}" type="slidenum">
              <a:rPr sz="1633"/>
              <a:pPr algn="r" defTabSz="829544" hangingPunct="0">
                <a:defRPr sz="1800" b="0" i="0" u="none" strike="noStrike" kern="0" cap="none" spc="0" baseline="0">
                  <a:solidFill>
                    <a:srgbClr val="000000"/>
                  </a:solidFill>
                  <a:uFillTx/>
                </a:defRPr>
              </a:pPr>
              <a:t>85</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412496456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A1D38E9-0AEE-4702-B689-16F2EBE6A705}"/>
              </a:ext>
            </a:extLst>
          </p:cNvPr>
          <p:cNvSpPr txBox="1"/>
          <p:nvPr/>
        </p:nvSpPr>
        <p:spPr>
          <a:xfrm>
            <a:off x="851680" y="220933"/>
            <a:ext cx="8065732" cy="1017800"/>
          </a:xfrm>
          <a:prstGeom prst="rect">
            <a:avLst/>
          </a:prstGeom>
          <a:noFill/>
          <a:ln cap="flat">
            <a:noFill/>
          </a:ln>
        </p:spPr>
        <p:txBody>
          <a:bodyPr vert="horz" wrap="square" lIns="82953" tIns="41476" rIns="82953" bIns="41476" anchor="t" anchorCtr="0" compatLnSpc="1">
            <a:spAutoFit/>
          </a:bodyPr>
          <a:lstStyle/>
          <a:p>
            <a:pPr defTabSz="829544">
              <a:lnSpc>
                <a:spcPct val="200000"/>
              </a:lnSpc>
              <a:defRPr sz="1800" b="0" i="0" u="none" strike="noStrike" kern="0" cap="none" spc="0" baseline="0">
                <a:solidFill>
                  <a:srgbClr val="000000"/>
                </a:solidFill>
                <a:uFillTx/>
              </a:defRPr>
            </a:pPr>
            <a:r>
              <a:rPr lang="fr-FR" sz="1633" dirty="0">
                <a:solidFill>
                  <a:srgbClr val="0070C0"/>
                </a:solidFill>
                <a:latin typeface="Avenir Next LT Pro"/>
              </a:rPr>
              <a:t>Sans fermer l'application, allez dans votre boîte mail pour ouvrir le message "Réinitialisation de mot de passe"</a:t>
            </a:r>
            <a:endParaRPr lang="fr-FR" sz="1633" dirty="0">
              <a:solidFill>
                <a:srgbClr val="0070C0"/>
              </a:solidFill>
              <a:latin typeface="Calibri"/>
            </a:endParaRPr>
          </a:p>
        </p:txBody>
      </p:sp>
      <p:pic>
        <p:nvPicPr>
          <p:cNvPr id="3" name="Image 3" descr="Une image contenant texte&#10;&#10;Description générée automatiquement">
            <a:extLst>
              <a:ext uri="{FF2B5EF4-FFF2-40B4-BE49-F238E27FC236}">
                <a16:creationId xmlns:a16="http://schemas.microsoft.com/office/drawing/2014/main" id="{F0BCABE2-CB88-4360-BED9-1FC57FB50860}"/>
              </a:ext>
            </a:extLst>
          </p:cNvPr>
          <p:cNvPicPr>
            <a:picLocks noChangeAspect="1"/>
          </p:cNvPicPr>
          <p:nvPr/>
        </p:nvPicPr>
        <p:blipFill>
          <a:blip r:embed="rId2"/>
          <a:stretch>
            <a:fillRect/>
          </a:stretch>
        </p:blipFill>
        <p:spPr>
          <a:xfrm>
            <a:off x="1345679" y="1459366"/>
            <a:ext cx="9500641" cy="3900744"/>
          </a:xfrm>
          <a:prstGeom prst="rect">
            <a:avLst/>
          </a:prstGeom>
          <a:noFill/>
          <a:ln cap="flat">
            <a:noFill/>
          </a:ln>
        </p:spPr>
      </p:pic>
      <p:sp>
        <p:nvSpPr>
          <p:cNvPr id="4" name="ZoneTexte 3">
            <a:extLst>
              <a:ext uri="{FF2B5EF4-FFF2-40B4-BE49-F238E27FC236}">
                <a16:creationId xmlns:a16="http://schemas.microsoft.com/office/drawing/2014/main" id="{E3906893-CDA7-4751-A38D-A986F0E7443B}"/>
              </a:ext>
            </a:extLst>
          </p:cNvPr>
          <p:cNvSpPr txBox="1"/>
          <p:nvPr/>
        </p:nvSpPr>
        <p:spPr>
          <a:xfrm>
            <a:off x="2011323" y="5580743"/>
            <a:ext cx="8065732" cy="586336"/>
          </a:xfrm>
          <a:prstGeom prst="rect">
            <a:avLst/>
          </a:prstGeom>
          <a:solidFill>
            <a:srgbClr val="70AD47"/>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000000"/>
                </a:solidFill>
                <a:latin typeface="Avenir Next LT Pro"/>
              </a:rPr>
              <a:t>Après avoir cliqué, vous serez dirigez dans l'application pour saisir un nouveau mot de passe !</a:t>
            </a:r>
            <a:endParaRPr lang="fr-FR" sz="1633">
              <a:solidFill>
                <a:srgbClr val="000000"/>
              </a:solidFill>
              <a:latin typeface="Calibri"/>
            </a:endParaRPr>
          </a:p>
        </p:txBody>
      </p:sp>
      <p:sp>
        <p:nvSpPr>
          <p:cNvPr id="5" name="Espace réservé du numéro de diapositive 4">
            <a:extLst>
              <a:ext uri="{FF2B5EF4-FFF2-40B4-BE49-F238E27FC236}">
                <a16:creationId xmlns:a16="http://schemas.microsoft.com/office/drawing/2014/main" id="{02C92494-55EE-49AE-85A7-D71B78E2386F}"/>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F5DD4C8E-B2F4-489C-88F5-E64138B37D1D}" type="slidenum">
              <a:rPr sz="1633"/>
              <a:pPr algn="r" defTabSz="829544" hangingPunct="0">
                <a:defRPr sz="1800" b="0" i="0" u="none" strike="noStrike" kern="0" cap="none" spc="0" baseline="0">
                  <a:solidFill>
                    <a:srgbClr val="000000"/>
                  </a:solidFill>
                  <a:uFillTx/>
                </a:defRPr>
              </a:pPr>
              <a:t>86</a:t>
            </a:fld>
            <a:endParaRPr lang="fr-FR" sz="1270">
              <a:solidFill>
                <a:srgbClr val="000000"/>
              </a:solidFill>
              <a:latin typeface="Times New Roman" pitchFamily="18"/>
              <a:ea typeface="Arial Unicode MS" pitchFamily="2"/>
              <a:cs typeface="Tahoma" pitchFamily="2"/>
            </a:endParaRPr>
          </a:p>
        </p:txBody>
      </p:sp>
      <p:sp>
        <p:nvSpPr>
          <p:cNvPr id="6" name="Espace réservé du numéro de diapositive 5">
            <a:extLst>
              <a:ext uri="{FF2B5EF4-FFF2-40B4-BE49-F238E27FC236}">
                <a16:creationId xmlns:a16="http://schemas.microsoft.com/office/drawing/2014/main" id="{C6B0FFC5-91F0-4FD9-A0E9-5F3237435A59}"/>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046B573-5933-4B31-81C6-F363E81D89BA}" type="slidenum">
              <a:rPr sz="1633"/>
              <a:pPr algn="r" defTabSz="829544" hangingPunct="0">
                <a:defRPr sz="1800" b="0" i="0" u="none" strike="noStrike" kern="0" cap="none" spc="0" baseline="0">
                  <a:solidFill>
                    <a:srgbClr val="000000"/>
                  </a:solidFill>
                  <a:uFillTx/>
                </a:defRPr>
              </a:pPr>
              <a:t>86</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80717952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6FBFC68F-5F94-41F6-B351-A2E57FFF0D52}"/>
              </a:ext>
            </a:extLst>
          </p:cNvPr>
          <p:cNvPicPr>
            <a:picLocks noChangeAspect="1"/>
          </p:cNvPicPr>
          <p:nvPr/>
        </p:nvPicPr>
        <p:blipFill>
          <a:blip r:embed="rId2"/>
          <a:stretch>
            <a:fillRect/>
          </a:stretch>
        </p:blipFill>
        <p:spPr>
          <a:xfrm>
            <a:off x="3165918" y="1666604"/>
            <a:ext cx="5400826" cy="4017980"/>
          </a:xfrm>
          <a:prstGeom prst="rect">
            <a:avLst/>
          </a:prstGeom>
          <a:noFill/>
          <a:ln cap="flat">
            <a:noFill/>
          </a:ln>
        </p:spPr>
      </p:pic>
      <p:sp>
        <p:nvSpPr>
          <p:cNvPr id="3" name="ZoneTexte 5">
            <a:extLst>
              <a:ext uri="{FF2B5EF4-FFF2-40B4-BE49-F238E27FC236}">
                <a16:creationId xmlns:a16="http://schemas.microsoft.com/office/drawing/2014/main" id="{B4FF530D-8F3D-4295-89C9-34C1400F1BFB}"/>
              </a:ext>
            </a:extLst>
          </p:cNvPr>
          <p:cNvSpPr txBox="1"/>
          <p:nvPr/>
        </p:nvSpPr>
        <p:spPr>
          <a:xfrm>
            <a:off x="8525134" y="2944308"/>
            <a:ext cx="3565266" cy="837623"/>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dirty="0">
                <a:solidFill>
                  <a:srgbClr val="000000"/>
                </a:solidFill>
                <a:latin typeface="Avenir Next LT Pro"/>
              </a:rPr>
              <a:t>Avant de valider, vérifiez votre saisie en cliquant sur</a:t>
            </a:r>
          </a:p>
          <a:p>
            <a:pPr defTabSz="829544">
              <a:defRPr sz="1800" b="0" i="0" u="none" strike="noStrike" kern="0" cap="none" spc="0" baseline="0">
                <a:solidFill>
                  <a:srgbClr val="000000"/>
                </a:solidFill>
                <a:uFillTx/>
              </a:defRPr>
            </a:pPr>
            <a:endParaRPr lang="fr-FR" sz="1633" dirty="0">
              <a:solidFill>
                <a:srgbClr val="000000"/>
              </a:solidFill>
              <a:latin typeface="Avenir Next LT Pro"/>
            </a:endParaRPr>
          </a:p>
        </p:txBody>
      </p:sp>
      <p:pic>
        <p:nvPicPr>
          <p:cNvPr id="4" name="Image 14">
            <a:extLst>
              <a:ext uri="{FF2B5EF4-FFF2-40B4-BE49-F238E27FC236}">
                <a16:creationId xmlns:a16="http://schemas.microsoft.com/office/drawing/2014/main" id="{0A0D2A06-7BB8-4703-B9FD-9938D6D316E8}"/>
              </a:ext>
            </a:extLst>
          </p:cNvPr>
          <p:cNvPicPr>
            <a:picLocks noChangeAspect="1"/>
          </p:cNvPicPr>
          <p:nvPr/>
        </p:nvPicPr>
        <p:blipFill>
          <a:blip r:embed="rId3"/>
          <a:stretch>
            <a:fillRect/>
          </a:stretch>
        </p:blipFill>
        <p:spPr>
          <a:xfrm rot="10799991" flipH="1">
            <a:off x="10728007" y="3202190"/>
            <a:ext cx="474921" cy="474464"/>
          </a:xfrm>
          <a:prstGeom prst="rect">
            <a:avLst/>
          </a:prstGeom>
          <a:noFill/>
          <a:ln cap="flat">
            <a:noFill/>
          </a:ln>
        </p:spPr>
      </p:pic>
      <p:sp>
        <p:nvSpPr>
          <p:cNvPr id="5" name="ZoneTexte 6">
            <a:extLst>
              <a:ext uri="{FF2B5EF4-FFF2-40B4-BE49-F238E27FC236}">
                <a16:creationId xmlns:a16="http://schemas.microsoft.com/office/drawing/2014/main" id="{39F552E5-A080-4E9A-A4AD-9D06ADABEAE4}"/>
              </a:ext>
            </a:extLst>
          </p:cNvPr>
          <p:cNvSpPr txBox="1"/>
          <p:nvPr/>
        </p:nvSpPr>
        <p:spPr>
          <a:xfrm>
            <a:off x="1869324" y="409480"/>
            <a:ext cx="3949030" cy="837623"/>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000000"/>
                </a:solidFill>
                <a:latin typeface="Avenir Next LT Pro"/>
              </a:rPr>
              <a:t>Saisissez votre nouveau mot de passe, puis confirmez en répétant votre saisie </a:t>
            </a:r>
          </a:p>
          <a:p>
            <a:pPr defTabSz="829544">
              <a:defRPr sz="1800" b="0" i="0" u="none" strike="noStrike" kern="0" cap="none" spc="0" baseline="0">
                <a:solidFill>
                  <a:srgbClr val="000000"/>
                </a:solidFill>
                <a:uFillTx/>
              </a:defRPr>
            </a:pPr>
            <a:endParaRPr lang="fr-FR" sz="1633">
              <a:solidFill>
                <a:srgbClr val="000000"/>
              </a:solidFill>
              <a:latin typeface="Avenir Next LT Pro"/>
            </a:endParaRPr>
          </a:p>
        </p:txBody>
      </p:sp>
      <p:sp>
        <p:nvSpPr>
          <p:cNvPr id="6" name="Flèche : virage 7">
            <a:extLst>
              <a:ext uri="{FF2B5EF4-FFF2-40B4-BE49-F238E27FC236}">
                <a16:creationId xmlns:a16="http://schemas.microsoft.com/office/drawing/2014/main" id="{A0B8A762-FD91-4718-B394-3A22CD788631}"/>
              </a:ext>
            </a:extLst>
          </p:cNvPr>
          <p:cNvSpPr/>
          <p:nvPr/>
        </p:nvSpPr>
        <p:spPr>
          <a:xfrm flipV="1">
            <a:off x="2730067" y="1321918"/>
            <a:ext cx="440122" cy="1254701"/>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7" name="Flèche : virage 8">
            <a:extLst>
              <a:ext uri="{FF2B5EF4-FFF2-40B4-BE49-F238E27FC236}">
                <a16:creationId xmlns:a16="http://schemas.microsoft.com/office/drawing/2014/main" id="{F4A8B8FD-50C3-42F3-A8DF-6AF934C771A5}"/>
              </a:ext>
            </a:extLst>
          </p:cNvPr>
          <p:cNvSpPr/>
          <p:nvPr/>
        </p:nvSpPr>
        <p:spPr>
          <a:xfrm flipV="1">
            <a:off x="2729454" y="2653209"/>
            <a:ext cx="440122" cy="1254701"/>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8" name="Accolade fermante 9">
            <a:extLst>
              <a:ext uri="{FF2B5EF4-FFF2-40B4-BE49-F238E27FC236}">
                <a16:creationId xmlns:a16="http://schemas.microsoft.com/office/drawing/2014/main" id="{8EBDDC80-0DD1-44BB-BF91-44A76F3D53CD}"/>
              </a:ext>
            </a:extLst>
          </p:cNvPr>
          <p:cNvSpPr/>
          <p:nvPr/>
        </p:nvSpPr>
        <p:spPr>
          <a:xfrm>
            <a:off x="8280275" y="4005272"/>
            <a:ext cx="244859" cy="832056"/>
          </a:xfrm>
          <a:custGeom>
            <a:avLst/>
            <a:gdLst>
              <a:gd name="f0" fmla="val 10800000"/>
              <a:gd name="f1" fmla="val 5400000"/>
              <a:gd name="f2" fmla="val 16200000"/>
              <a:gd name="f3" fmla="val 180"/>
              <a:gd name="f4" fmla="val w"/>
              <a:gd name="f5" fmla="val h"/>
              <a:gd name="f6" fmla="val ss"/>
              <a:gd name="f7" fmla="val 0"/>
              <a:gd name="f8" fmla="*/ 5419351 1 1725033"/>
              <a:gd name="f9" fmla="+- 0 0 5400000"/>
              <a:gd name="f10" fmla="val 8333"/>
              <a:gd name="f11" fmla="val 50000"/>
              <a:gd name="f12" fmla="+- 0 0 -180"/>
              <a:gd name="f13" fmla="+- 0 0 -270"/>
              <a:gd name="f14" fmla="+- 0 0 -360"/>
              <a:gd name="f15" fmla="abs f4"/>
              <a:gd name="f16" fmla="abs f5"/>
              <a:gd name="f17" fmla="abs f6"/>
              <a:gd name="f18" fmla="+- 2700000 f1 0"/>
              <a:gd name="f19" fmla="*/ f12 f0 1"/>
              <a:gd name="f20" fmla="*/ f13 f0 1"/>
              <a:gd name="f21" fmla="*/ f14 f0 1"/>
              <a:gd name="f22" fmla="?: f15 f4 1"/>
              <a:gd name="f23" fmla="?: f16 f5 1"/>
              <a:gd name="f24" fmla="?: f17 f6 1"/>
              <a:gd name="f25" fmla="+- f18 0 f1"/>
              <a:gd name="f26" fmla="*/ f19 1 f3"/>
              <a:gd name="f27" fmla="*/ f20 1 f3"/>
              <a:gd name="f28" fmla="*/ f21 1 f3"/>
              <a:gd name="f29" fmla="*/ f22 1 21600"/>
              <a:gd name="f30" fmla="*/ f23 1 21600"/>
              <a:gd name="f31" fmla="*/ 21600 f22 1"/>
              <a:gd name="f32" fmla="*/ 21600 f23 1"/>
              <a:gd name="f33" fmla="+- f25 f1 0"/>
              <a:gd name="f34" fmla="+- f26 0 f1"/>
              <a:gd name="f35" fmla="+- f27 0 f1"/>
              <a:gd name="f36" fmla="+- f28 0 f1"/>
              <a:gd name="f37" fmla="min f30 f29"/>
              <a:gd name="f38" fmla="*/ f31 1 f24"/>
              <a:gd name="f39" fmla="*/ f32 1 f24"/>
              <a:gd name="f40" fmla="*/ f33 f8 1"/>
              <a:gd name="f41" fmla="val f38"/>
              <a:gd name="f42" fmla="val f39"/>
              <a:gd name="f43" fmla="*/ f40 1 f0"/>
              <a:gd name="f44" fmla="*/ f7 f37 1"/>
              <a:gd name="f45" fmla="+- f42 0 f7"/>
              <a:gd name="f46" fmla="+- f41 0 f7"/>
              <a:gd name="f47" fmla="+- 0 0 f43"/>
              <a:gd name="f48" fmla="*/ f41 f37 1"/>
              <a:gd name="f49" fmla="*/ f42 f37 1"/>
              <a:gd name="f50" fmla="*/ f46 1 2"/>
              <a:gd name="f51" fmla="min f46 f45"/>
              <a:gd name="f52" fmla="*/ f45 f11 1"/>
              <a:gd name="f53" fmla="+- 0 0 f47"/>
              <a:gd name="f54" fmla="+- f7 f50 0"/>
              <a:gd name="f55" fmla="*/ f51 f10 1"/>
              <a:gd name="f56" fmla="*/ f52 1 100000"/>
              <a:gd name="f57" fmla="*/ f53 f0 1"/>
              <a:gd name="f58" fmla="*/ f50 f37 1"/>
              <a:gd name="f59" fmla="*/ f55 1 100000"/>
              <a:gd name="f60" fmla="*/ f57 1 f8"/>
              <a:gd name="f61" fmla="*/ f54 f37 1"/>
              <a:gd name="f62" fmla="*/ f56 f37 1"/>
              <a:gd name="f63" fmla="+- f56 0 f59"/>
              <a:gd name="f64" fmla="+- f42 0 f59"/>
              <a:gd name="f65" fmla="+- f60 0 f1"/>
              <a:gd name="f66" fmla="*/ f59 f37 1"/>
              <a:gd name="f67" fmla="cos 1 f65"/>
              <a:gd name="f68" fmla="sin 1 f65"/>
              <a:gd name="f69" fmla="*/ f63 f37 1"/>
              <a:gd name="f70" fmla="*/ f64 f37 1"/>
              <a:gd name="f71" fmla="+- 0 0 f67"/>
              <a:gd name="f72" fmla="+- 0 0 f68"/>
              <a:gd name="f73" fmla="+- 0 0 f71"/>
              <a:gd name="f74" fmla="+- 0 0 f72"/>
              <a:gd name="f75" fmla="val f73"/>
              <a:gd name="f76" fmla="val f74"/>
              <a:gd name="f77" fmla="*/ f75 f50 1"/>
              <a:gd name="f78" fmla="*/ f76 f59 1"/>
              <a:gd name="f79" fmla="+- f7 f77 0"/>
              <a:gd name="f80" fmla="+- f59 0 f78"/>
              <a:gd name="f81" fmla="+- f42 f78 0"/>
              <a:gd name="f82" fmla="+- f81 0 f59"/>
              <a:gd name="f83" fmla="*/ f80 f37 1"/>
              <a:gd name="f84" fmla="*/ f79 f37 1"/>
              <a:gd name="f85" fmla="*/ f82 f37 1"/>
            </a:gdLst>
            <a:ahLst/>
            <a:cxnLst>
              <a:cxn ang="3cd4">
                <a:pos x="hc" y="t"/>
              </a:cxn>
              <a:cxn ang="0">
                <a:pos x="r" y="vc"/>
              </a:cxn>
              <a:cxn ang="cd4">
                <a:pos x="hc" y="b"/>
              </a:cxn>
              <a:cxn ang="cd2">
                <a:pos x="l" y="vc"/>
              </a:cxn>
              <a:cxn ang="f34">
                <a:pos x="f44" y="f44"/>
              </a:cxn>
              <a:cxn ang="f35">
                <a:pos x="f48" y="f62"/>
              </a:cxn>
              <a:cxn ang="f36">
                <a:pos x="f44" y="f49"/>
              </a:cxn>
            </a:cxnLst>
            <a:rect l="f44" t="f83" r="f84" b="f85"/>
            <a:pathLst>
              <a:path stroke="0">
                <a:moveTo>
                  <a:pt x="f44" y="f44"/>
                </a:moveTo>
                <a:arcTo wR="f58" hR="f66" stAng="f2" swAng="f1"/>
                <a:lnTo>
                  <a:pt x="f61" y="f69"/>
                </a:lnTo>
                <a:arcTo wR="f58" hR="f66" stAng="f0" swAng="f9"/>
                <a:arcTo wR="f58" hR="f66" stAng="f2" swAng="f9"/>
                <a:lnTo>
                  <a:pt x="f61" y="f70"/>
                </a:lnTo>
                <a:arcTo wR="f58" hR="f66" stAng="f7" swAng="f1"/>
                <a:close/>
              </a:path>
              <a:path fill="none">
                <a:moveTo>
                  <a:pt x="f44" y="f44"/>
                </a:moveTo>
                <a:arcTo wR="f58" hR="f66" stAng="f2" swAng="f1"/>
                <a:lnTo>
                  <a:pt x="f61" y="f69"/>
                </a:lnTo>
                <a:arcTo wR="f58" hR="f66" stAng="f0" swAng="f9"/>
                <a:arcTo wR="f58" hR="f66" stAng="f2" swAng="f9"/>
                <a:lnTo>
                  <a:pt x="f61" y="f70"/>
                </a:lnTo>
                <a:arcTo wR="f58" hR="f66" stAng="f7" swAng="f1"/>
              </a:path>
            </a:pathLst>
          </a:custGeom>
          <a:noFill/>
          <a:ln w="6345" cap="flat">
            <a:solidFill>
              <a:srgbClr val="4472C4"/>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9" name="ZoneTexte 10">
            <a:extLst>
              <a:ext uri="{FF2B5EF4-FFF2-40B4-BE49-F238E27FC236}">
                <a16:creationId xmlns:a16="http://schemas.microsoft.com/office/drawing/2014/main" id="{C95A28F6-427F-4A41-91E9-917C5C696D47}"/>
              </a:ext>
            </a:extLst>
          </p:cNvPr>
          <p:cNvSpPr txBox="1"/>
          <p:nvPr/>
        </p:nvSpPr>
        <p:spPr>
          <a:xfrm>
            <a:off x="8558242" y="4129270"/>
            <a:ext cx="1665242" cy="586336"/>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000000"/>
                </a:solidFill>
                <a:latin typeface="Avenir Next LT Pro"/>
              </a:rPr>
              <a:t>Respectez la consigne</a:t>
            </a:r>
          </a:p>
        </p:txBody>
      </p:sp>
      <p:sp>
        <p:nvSpPr>
          <p:cNvPr id="10" name="ZoneTexte 11">
            <a:extLst>
              <a:ext uri="{FF2B5EF4-FFF2-40B4-BE49-F238E27FC236}">
                <a16:creationId xmlns:a16="http://schemas.microsoft.com/office/drawing/2014/main" id="{1C77BB1F-CC22-4B4E-857C-CCA32196B618}"/>
              </a:ext>
            </a:extLst>
          </p:cNvPr>
          <p:cNvSpPr txBox="1"/>
          <p:nvPr/>
        </p:nvSpPr>
        <p:spPr>
          <a:xfrm>
            <a:off x="3945316" y="5675914"/>
            <a:ext cx="3949030" cy="586336"/>
          </a:xfrm>
          <a:prstGeom prst="rect">
            <a:avLst/>
          </a:prstGeom>
          <a:solidFill>
            <a:srgbClr val="FFFF00"/>
          </a:solid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633">
                <a:solidFill>
                  <a:srgbClr val="000000"/>
                </a:solidFill>
                <a:latin typeface="Avenir Next LT Pro"/>
              </a:rPr>
              <a:t>Cliquez sur Changer pour valider la modification de votre mot de passe</a:t>
            </a:r>
            <a:endParaRPr lang="fr-FR" sz="1633">
              <a:solidFill>
                <a:srgbClr val="000000"/>
              </a:solidFill>
              <a:latin typeface="Calibri"/>
            </a:endParaRPr>
          </a:p>
        </p:txBody>
      </p:sp>
      <p:sp>
        <p:nvSpPr>
          <p:cNvPr id="11" name="Flèche : haut 12">
            <a:extLst>
              <a:ext uri="{FF2B5EF4-FFF2-40B4-BE49-F238E27FC236}">
                <a16:creationId xmlns:a16="http://schemas.microsoft.com/office/drawing/2014/main" id="{AEB0BCED-12DE-41DC-96E2-B9C45BB58747}"/>
              </a:ext>
            </a:extLst>
          </p:cNvPr>
          <p:cNvSpPr/>
          <p:nvPr/>
        </p:nvSpPr>
        <p:spPr>
          <a:xfrm>
            <a:off x="5665316" y="5388733"/>
            <a:ext cx="440503" cy="253976"/>
          </a:xfrm>
          <a:custGeom>
            <a:avLst>
              <a:gd name="f0" fmla="val 10800"/>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f20 f19 1"/>
              <a:gd name="f28" fmla="*/ 21600 f21 1"/>
              <a:gd name="f29" fmla="*/ 0 f21 1"/>
              <a:gd name="f30" fmla="*/ f19 f12 1"/>
              <a:gd name="f31" fmla="*/ f20 f13 1"/>
              <a:gd name="f32" fmla="+- f24 0 f3"/>
              <a:gd name="f33" fmla="+- f25 0 f3"/>
              <a:gd name="f34" fmla="*/ f27 1 10800"/>
              <a:gd name="f35" fmla="*/ f29 1 f21"/>
              <a:gd name="f36" fmla="*/ f28 1 f21"/>
              <a:gd name="f37" fmla="*/ f26 f12 1"/>
              <a:gd name="f38" fmla="+- f20 0 f34"/>
              <a:gd name="f39" fmla="*/ f36 f13 1"/>
              <a:gd name="f40" fmla="*/ f35 f12 1"/>
              <a:gd name="f41" fmla="*/ f36 f12 1"/>
              <a:gd name="f42" fmla="*/ f38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42" r="f37" b="f39"/>
            <a:pathLst>
              <a:path w="21600" h="21600">
                <a:moveTo>
                  <a:pt x="f19" y="f8"/>
                </a:moveTo>
                <a:lnTo>
                  <a:pt x="f19" y="f20"/>
                </a:lnTo>
                <a:lnTo>
                  <a:pt x="f7" y="f20"/>
                </a:lnTo>
                <a:lnTo>
                  <a:pt x="f9" y="f7"/>
                </a:lnTo>
                <a:lnTo>
                  <a:pt x="f8" y="f20"/>
                </a:lnTo>
                <a:lnTo>
                  <a:pt x="f26" y="f20"/>
                </a:lnTo>
                <a:lnTo>
                  <a:pt x="f26" y="f8"/>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FFFFFF"/>
              </a:solidFill>
              <a:latin typeface="Calibri"/>
            </a:endParaRPr>
          </a:p>
        </p:txBody>
      </p:sp>
      <p:sp>
        <p:nvSpPr>
          <p:cNvPr id="12" name="Espace réservé du numéro de diapositive 11">
            <a:extLst>
              <a:ext uri="{FF2B5EF4-FFF2-40B4-BE49-F238E27FC236}">
                <a16:creationId xmlns:a16="http://schemas.microsoft.com/office/drawing/2014/main" id="{E26FE966-A935-4036-896A-FB9838A9F7BB}"/>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5B6B99B-89FE-4E00-ADD0-FB0A22CF900E}" type="slidenum">
              <a:rPr sz="1633"/>
              <a:pPr algn="r" defTabSz="829544" hangingPunct="0">
                <a:defRPr sz="1800" b="0" i="0" u="none" strike="noStrike" kern="0" cap="none" spc="0" baseline="0">
                  <a:solidFill>
                    <a:srgbClr val="000000"/>
                  </a:solidFill>
                  <a:uFillTx/>
                </a:defRPr>
              </a:pPr>
              <a:t>87</a:t>
            </a:fld>
            <a:endParaRPr lang="fr-FR" sz="1270">
              <a:solidFill>
                <a:srgbClr val="000000"/>
              </a:solidFill>
              <a:latin typeface="Times New Roman" pitchFamily="18"/>
              <a:ea typeface="Arial Unicode MS" pitchFamily="2"/>
              <a:cs typeface="Tahoma" pitchFamily="2"/>
            </a:endParaRPr>
          </a:p>
        </p:txBody>
      </p:sp>
      <p:sp>
        <p:nvSpPr>
          <p:cNvPr id="13" name="Espace réservé du numéro de diapositive 12">
            <a:extLst>
              <a:ext uri="{FF2B5EF4-FFF2-40B4-BE49-F238E27FC236}">
                <a16:creationId xmlns:a16="http://schemas.microsoft.com/office/drawing/2014/main" id="{733C5314-B1A7-44BE-B714-8E0064801322}"/>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5B26836-5F7D-433A-95F5-7E25733B81E5}" type="slidenum">
              <a:rPr sz="1633"/>
              <a:pPr algn="r" defTabSz="829544" hangingPunct="0">
                <a:defRPr sz="1800" b="0" i="0" u="none" strike="noStrike" kern="0" cap="none" spc="0" baseline="0">
                  <a:solidFill>
                    <a:srgbClr val="000000"/>
                  </a:solidFill>
                  <a:uFillTx/>
                </a:defRPr>
              </a:pPr>
              <a:t>87</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89168993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1A68F1A0-6332-49FB-9539-B2988B9A6782}"/>
              </a:ext>
            </a:extLst>
          </p:cNvPr>
          <p:cNvPicPr>
            <a:picLocks noChangeAspect="1"/>
          </p:cNvPicPr>
          <p:nvPr/>
        </p:nvPicPr>
        <p:blipFill>
          <a:blip r:embed="rId2"/>
          <a:stretch>
            <a:fillRect/>
          </a:stretch>
        </p:blipFill>
        <p:spPr>
          <a:xfrm>
            <a:off x="3459894" y="1336817"/>
            <a:ext cx="5263606" cy="4109957"/>
          </a:xfrm>
          <a:prstGeom prst="rect">
            <a:avLst/>
          </a:prstGeom>
          <a:noFill/>
          <a:ln cap="flat">
            <a:noFill/>
          </a:ln>
        </p:spPr>
      </p:pic>
      <p:sp>
        <p:nvSpPr>
          <p:cNvPr id="3" name="ZoneTexte 2">
            <a:extLst>
              <a:ext uri="{FF2B5EF4-FFF2-40B4-BE49-F238E27FC236}">
                <a16:creationId xmlns:a16="http://schemas.microsoft.com/office/drawing/2014/main" id="{BB7217DC-9B76-4915-8A63-8E23619852E2}"/>
              </a:ext>
            </a:extLst>
          </p:cNvPr>
          <p:cNvSpPr txBox="1"/>
          <p:nvPr/>
        </p:nvSpPr>
        <p:spPr>
          <a:xfrm>
            <a:off x="2099751" y="353470"/>
            <a:ext cx="5331063" cy="1088974"/>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6532">
                <a:solidFill>
                  <a:srgbClr val="7030A0"/>
                </a:solidFill>
                <a:latin typeface="Lucida Handwriting"/>
              </a:rPr>
              <a:t>Et voilà !</a:t>
            </a:r>
          </a:p>
        </p:txBody>
      </p:sp>
      <p:pic>
        <p:nvPicPr>
          <p:cNvPr id="4" name="Image 4" descr="Une image contenant personne, homme, complet&#10;&#10;Description générée automatiquement">
            <a:extLst>
              <a:ext uri="{FF2B5EF4-FFF2-40B4-BE49-F238E27FC236}">
                <a16:creationId xmlns:a16="http://schemas.microsoft.com/office/drawing/2014/main" id="{002A560E-0CEE-4DF1-A6C5-3B3039B79F53}"/>
              </a:ext>
            </a:extLst>
          </p:cNvPr>
          <p:cNvPicPr>
            <a:picLocks noChangeAspect="1"/>
          </p:cNvPicPr>
          <p:nvPr/>
        </p:nvPicPr>
        <p:blipFill>
          <a:blip r:embed="rId3"/>
          <a:stretch>
            <a:fillRect/>
          </a:stretch>
        </p:blipFill>
        <p:spPr>
          <a:xfrm>
            <a:off x="9122702" y="5227133"/>
            <a:ext cx="1352734" cy="1352112"/>
          </a:xfrm>
          <a:prstGeom prst="rect">
            <a:avLst/>
          </a:prstGeom>
          <a:noFill/>
          <a:ln cap="flat">
            <a:noFill/>
          </a:ln>
        </p:spPr>
      </p:pic>
      <p:sp>
        <p:nvSpPr>
          <p:cNvPr id="5" name="Espace réservé du numéro de diapositive 4">
            <a:extLst>
              <a:ext uri="{FF2B5EF4-FFF2-40B4-BE49-F238E27FC236}">
                <a16:creationId xmlns:a16="http://schemas.microsoft.com/office/drawing/2014/main" id="{413D1DA7-3309-46BD-8506-92332B95547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AE747639-FBE6-4839-BA48-7507711C23D5}" type="slidenum">
              <a:rPr sz="1633"/>
              <a:pPr algn="r" defTabSz="829544" hangingPunct="0">
                <a:defRPr sz="1800" b="0" i="0" u="none" strike="noStrike" kern="0" cap="none" spc="0" baseline="0">
                  <a:solidFill>
                    <a:srgbClr val="000000"/>
                  </a:solidFill>
                  <a:uFillTx/>
                </a:defRPr>
              </a:pPr>
              <a:t>88</a:t>
            </a:fld>
            <a:endParaRPr lang="fr-FR" sz="1270">
              <a:solidFill>
                <a:srgbClr val="000000"/>
              </a:solidFill>
              <a:latin typeface="Times New Roman" pitchFamily="18"/>
              <a:ea typeface="Arial Unicode MS" pitchFamily="2"/>
              <a:cs typeface="Tahoma" pitchFamily="2"/>
            </a:endParaRPr>
          </a:p>
        </p:txBody>
      </p:sp>
      <p:sp>
        <p:nvSpPr>
          <p:cNvPr id="6" name="Espace réservé du numéro de diapositive 5">
            <a:extLst>
              <a:ext uri="{FF2B5EF4-FFF2-40B4-BE49-F238E27FC236}">
                <a16:creationId xmlns:a16="http://schemas.microsoft.com/office/drawing/2014/main" id="{ECA33EE6-B607-4E32-9143-ACBA0477D266}"/>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CE8D91DD-2064-44C4-AC67-28957DD3B02F}" type="slidenum">
              <a:rPr sz="1633"/>
              <a:pPr algn="r" defTabSz="829544" hangingPunct="0">
                <a:defRPr sz="1800" b="0" i="0" u="none" strike="noStrike" kern="0" cap="none" spc="0" baseline="0">
                  <a:solidFill>
                    <a:srgbClr val="000000"/>
                  </a:solidFill>
                  <a:uFillTx/>
                </a:defRPr>
              </a:pPr>
              <a:t>88</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87061866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3A55A7D6-23EE-463F-A10D-AF00BB247977}"/>
              </a:ext>
            </a:extLst>
          </p:cNvPr>
          <p:cNvPicPr>
            <a:picLocks noChangeAspect="1"/>
          </p:cNvPicPr>
          <p:nvPr/>
        </p:nvPicPr>
        <p:blipFill>
          <a:blip r:embed="rId2"/>
          <a:stretch>
            <a:fillRect/>
          </a:stretch>
        </p:blipFill>
        <p:spPr>
          <a:xfrm>
            <a:off x="2009192" y="1925158"/>
            <a:ext cx="8106088" cy="3129059"/>
          </a:xfrm>
          <a:prstGeom prst="rect">
            <a:avLst/>
          </a:prstGeom>
          <a:noFill/>
          <a:ln cap="flat">
            <a:noFill/>
          </a:ln>
        </p:spPr>
      </p:pic>
      <p:sp>
        <p:nvSpPr>
          <p:cNvPr id="3" name="ZoneTexte 3">
            <a:extLst>
              <a:ext uri="{FF2B5EF4-FFF2-40B4-BE49-F238E27FC236}">
                <a16:creationId xmlns:a16="http://schemas.microsoft.com/office/drawing/2014/main" id="{BE29AF55-2877-4469-8E2F-DA9C14F35D64}"/>
              </a:ext>
            </a:extLst>
          </p:cNvPr>
          <p:cNvSpPr txBox="1"/>
          <p:nvPr/>
        </p:nvSpPr>
        <p:spPr>
          <a:xfrm>
            <a:off x="2070369" y="627553"/>
            <a:ext cx="7840291" cy="530487"/>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903">
                <a:solidFill>
                  <a:srgbClr val="7030A0"/>
                </a:solidFill>
                <a:latin typeface="Lucida Handwriting"/>
              </a:rPr>
              <a:t>Vous pouvez vous reconnecter !!</a:t>
            </a:r>
          </a:p>
        </p:txBody>
      </p:sp>
      <p:sp>
        <p:nvSpPr>
          <p:cNvPr id="4" name="Espace réservé du numéro de diapositive 3">
            <a:extLst>
              <a:ext uri="{FF2B5EF4-FFF2-40B4-BE49-F238E27FC236}">
                <a16:creationId xmlns:a16="http://schemas.microsoft.com/office/drawing/2014/main" id="{C69B5896-E405-4F10-8E1D-9807DF6782AB}"/>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E49BBF6D-6EEA-4E66-9542-D8A13F95FD11}" type="slidenum">
              <a:rPr sz="1633"/>
              <a:pPr algn="r" defTabSz="829544" hangingPunct="0">
                <a:defRPr sz="1800" b="0" i="0" u="none" strike="noStrike" kern="0" cap="none" spc="0" baseline="0">
                  <a:solidFill>
                    <a:srgbClr val="000000"/>
                  </a:solidFill>
                  <a:uFillTx/>
                </a:defRPr>
              </a:pPr>
              <a:t>89</a:t>
            </a:fld>
            <a:endParaRPr lang="fr-FR" sz="1270">
              <a:solidFill>
                <a:srgbClr val="000000"/>
              </a:solidFill>
              <a:latin typeface="Times New Roman" pitchFamily="18"/>
              <a:ea typeface="Arial Unicode MS" pitchFamily="2"/>
              <a:cs typeface="Tahoma" pitchFamily="2"/>
            </a:endParaRPr>
          </a:p>
        </p:txBody>
      </p:sp>
      <p:sp>
        <p:nvSpPr>
          <p:cNvPr id="5" name="Espace réservé du numéro de diapositive 4">
            <a:extLst>
              <a:ext uri="{FF2B5EF4-FFF2-40B4-BE49-F238E27FC236}">
                <a16:creationId xmlns:a16="http://schemas.microsoft.com/office/drawing/2014/main" id="{D1D7C688-A79A-4D58-9562-144270F54B34}"/>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996CB6E3-DE88-45DB-8243-5D76B47C248D}" type="slidenum">
              <a:rPr sz="1633"/>
              <a:pPr algn="r" defTabSz="829544" hangingPunct="0">
                <a:defRPr sz="1800" b="0" i="0" u="none" strike="noStrike" kern="0" cap="none" spc="0" baseline="0">
                  <a:solidFill>
                    <a:srgbClr val="000000"/>
                  </a:solidFill>
                  <a:uFillTx/>
                </a:defRPr>
              </a:pPr>
              <a:t>89</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965281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47">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29E47D5-5458-4A34-8985-A67DF2DE149A}"/>
              </a:ext>
            </a:extLst>
          </p:cNvPr>
          <p:cNvSpPr txBox="1"/>
          <p:nvPr/>
        </p:nvSpPr>
        <p:spPr>
          <a:xfrm>
            <a:off x="1143543" y="1837532"/>
            <a:ext cx="10090118" cy="5038388"/>
          </a:xfrm>
          <a:prstGeom prst="rect">
            <a:avLst/>
          </a:prstGeom>
          <a:noFill/>
          <a:ln cap="flat">
            <a:noFill/>
          </a:ln>
        </p:spPr>
        <p:txBody>
          <a:bodyPr vert="horz" wrap="square" lIns="82953" tIns="41476" rIns="82953" bIns="41476" anchor="t" anchorCtr="0" compatLnSpc="1">
            <a:spAutoFit/>
          </a:bodyPr>
          <a:lstStyle/>
          <a:p>
            <a:pPr algn="ctr" defTabSz="829544">
              <a:lnSpc>
                <a:spcPct val="150000"/>
              </a:lnSpc>
              <a:defRPr sz="1800" b="0" i="0" u="none" strike="noStrike" kern="0" cap="none" spc="0" baseline="0">
                <a:solidFill>
                  <a:srgbClr val="000000"/>
                </a:solidFill>
                <a:uFillTx/>
              </a:defRPr>
            </a:pPr>
            <a:r>
              <a:rPr lang="fr-FR" sz="1600" dirty="0">
                <a:solidFill>
                  <a:srgbClr val="000000"/>
                </a:solidFill>
                <a:latin typeface="Avenir Next LT Pro"/>
                <a:ea typeface="Verdana"/>
              </a:rPr>
              <a:t>Si vous ne disposez pas d’ordinateur, tablette ou mobile connectés à Internet téléphonez à </a:t>
            </a:r>
            <a:endParaRPr lang="fr-FR" sz="1600" dirty="0">
              <a:solidFill>
                <a:srgbClr val="000000"/>
              </a:solidFill>
              <a:latin typeface="Avenir Next LT Pro"/>
              <a:ea typeface="Verdana"/>
              <a:cs typeface="Calibri"/>
            </a:endParaRPr>
          </a:p>
          <a:p>
            <a:pPr algn="ctr" defTabSz="829544">
              <a:lnSpc>
                <a:spcPct val="150000"/>
              </a:lnSpc>
              <a:defRPr sz="1800" b="0" i="0" u="none" strike="noStrike" kern="0" cap="none" spc="0" baseline="0">
                <a:solidFill>
                  <a:srgbClr val="000000"/>
                </a:solidFill>
                <a:uFillTx/>
              </a:defRPr>
            </a:pPr>
            <a:r>
              <a:rPr lang="fr-FR" sz="3200" b="1" dirty="0">
                <a:solidFill>
                  <a:srgbClr val="FF0000"/>
                </a:solidFill>
                <a:latin typeface="Avenir Next LT Pro"/>
                <a:ea typeface="Verdana"/>
              </a:rPr>
              <a:t>l’Assistance Utilisateurs au 0809 400 110</a:t>
            </a:r>
            <a:r>
              <a:rPr lang="fr-FR" sz="2400" dirty="0">
                <a:solidFill>
                  <a:srgbClr val="FF0000"/>
                </a:solidFill>
                <a:latin typeface="Avenir Next LT Pro"/>
                <a:ea typeface="Verdana"/>
              </a:rPr>
              <a:t> </a:t>
            </a:r>
            <a:endParaRPr lang="fr-FR" sz="2400">
              <a:solidFill>
                <a:srgbClr val="FF0000"/>
              </a:solidFill>
              <a:latin typeface="Avenir Next LT Pro"/>
              <a:ea typeface="Verdana"/>
              <a:cs typeface="Calibri"/>
            </a:endParaRPr>
          </a:p>
          <a:p>
            <a:pPr algn="ctr" defTabSz="829544">
              <a:lnSpc>
                <a:spcPct val="150000"/>
              </a:lnSpc>
              <a:defRPr sz="1800" b="0" i="0" u="none" strike="noStrike" kern="0" cap="none" spc="0" baseline="0">
                <a:solidFill>
                  <a:srgbClr val="000000"/>
                </a:solidFill>
                <a:uFillTx/>
              </a:defRPr>
            </a:pPr>
            <a:r>
              <a:rPr lang="fr-FR" sz="2400" dirty="0">
                <a:solidFill>
                  <a:srgbClr val="FF0000"/>
                </a:solidFill>
                <a:latin typeface="Avenir Next LT Pro"/>
                <a:ea typeface="Verdana"/>
              </a:rPr>
              <a:t>rubrique Mes Facilités de Circulation Dématérialisées (*).</a:t>
            </a:r>
            <a:r>
              <a:rPr lang="fr-FR" sz="2400" dirty="0">
                <a:solidFill>
                  <a:srgbClr val="000000"/>
                </a:solidFill>
                <a:latin typeface="Avenir Next LT Pro"/>
                <a:ea typeface="Verdana"/>
              </a:rPr>
              <a:t> </a:t>
            </a:r>
            <a:endParaRPr lang="fr-FR" sz="2400">
              <a:solidFill>
                <a:srgbClr val="000000"/>
              </a:solidFill>
              <a:latin typeface="Avenir Next LT Pro"/>
              <a:ea typeface="Verdana"/>
              <a:cs typeface="Calibri"/>
            </a:endParaRPr>
          </a:p>
          <a:p>
            <a:pPr lvl="2" defTabSz="829544">
              <a:lnSpc>
                <a:spcPct val="150000"/>
              </a:lnSpc>
              <a:defRPr sz="1800" b="0" i="0" u="none" strike="noStrike" kern="0" cap="none" spc="0" baseline="0">
                <a:solidFill>
                  <a:srgbClr val="000000"/>
                </a:solidFill>
                <a:uFillTx/>
              </a:defRPr>
            </a:pPr>
            <a:endParaRPr lang="fr-FR" dirty="0">
              <a:solidFill>
                <a:srgbClr val="000000"/>
              </a:solidFill>
              <a:latin typeface="Avenir Next LT Pro"/>
              <a:ea typeface="Verdana"/>
            </a:endParaRPr>
          </a:p>
          <a:p>
            <a:pPr lvl="2" defTabSz="829544">
              <a:lnSpc>
                <a:spcPct val="150000"/>
              </a:lnSpc>
              <a:defRPr sz="1800" b="0" i="0" u="none" strike="noStrike" kern="0" cap="none" spc="0" baseline="0">
                <a:solidFill>
                  <a:srgbClr val="000000"/>
                </a:solidFill>
                <a:uFillTx/>
              </a:defRPr>
            </a:pPr>
            <a:r>
              <a:rPr lang="fr-FR" sz="2000" dirty="0">
                <a:solidFill>
                  <a:srgbClr val="000000"/>
                </a:solidFill>
                <a:highlight>
                  <a:srgbClr val="FFFF00"/>
                </a:highlight>
                <a:latin typeface="Avenir Next LT Pro"/>
                <a:ea typeface="Verdana"/>
              </a:rPr>
              <a:t>Un conseiller pourra l'imprimer et vous l'envoyer par courrier</a:t>
            </a:r>
            <a:r>
              <a:rPr lang="fr-FR" sz="2000" dirty="0">
                <a:solidFill>
                  <a:srgbClr val="000000"/>
                </a:solidFill>
                <a:latin typeface="Avenir Next LT Pro"/>
                <a:ea typeface="Verdana"/>
              </a:rPr>
              <a:t>, à la demande, le ou les justificatif(s) des Facilités de Circulation digitales.</a:t>
            </a:r>
            <a:endParaRPr lang="fr-FR" sz="2000" u="sng" dirty="0">
              <a:solidFill>
                <a:srgbClr val="000000"/>
              </a:solidFill>
              <a:latin typeface="Avenir Next LT Pro"/>
              <a:cs typeface="Calibri"/>
            </a:endParaRPr>
          </a:p>
          <a:p>
            <a:pPr lvl="2" defTabSz="829544">
              <a:lnSpc>
                <a:spcPct val="150000"/>
              </a:lnSpc>
              <a:defRPr sz="1800" b="0" i="0" u="none" strike="noStrike" kern="0" cap="none" spc="0" baseline="0">
                <a:solidFill>
                  <a:srgbClr val="000000"/>
                </a:solidFill>
                <a:uFillTx/>
              </a:defRPr>
            </a:pPr>
            <a:endParaRPr lang="fr-FR" dirty="0">
              <a:solidFill>
                <a:srgbClr val="000000"/>
              </a:solidFill>
              <a:latin typeface="Avenir Next LT Pro"/>
              <a:ea typeface="Verdana"/>
              <a:cs typeface="Calibri"/>
            </a:endParaRPr>
          </a:p>
          <a:p>
            <a:pPr defTabSz="829544">
              <a:lnSpc>
                <a:spcPct val="150000"/>
              </a:lnSpc>
              <a:defRPr sz="1800" b="0" i="0" u="none" strike="noStrike" kern="0" cap="none" spc="0" baseline="0">
                <a:solidFill>
                  <a:srgbClr val="000000"/>
                </a:solidFill>
                <a:uFillTx/>
              </a:defRPr>
            </a:pPr>
            <a:endParaRPr lang="fr-FR" sz="1400" dirty="0">
              <a:solidFill>
                <a:srgbClr val="000000"/>
              </a:solidFill>
              <a:latin typeface="Avenir Next LT Pro"/>
              <a:ea typeface="Verdana"/>
              <a:cs typeface="Calibri"/>
            </a:endParaRPr>
          </a:p>
          <a:p>
            <a:pPr defTabSz="829544">
              <a:defRPr sz="1800" b="0" i="0" u="none" strike="noStrike" kern="0" cap="none" spc="0" baseline="0">
                <a:solidFill>
                  <a:srgbClr val="000000"/>
                </a:solidFill>
                <a:uFillTx/>
              </a:defRPr>
            </a:pPr>
            <a:r>
              <a:rPr lang="fr-FR" sz="1400" dirty="0">
                <a:solidFill>
                  <a:srgbClr val="000000"/>
                </a:solidFill>
                <a:latin typeface="Avenir Next LT Pro"/>
                <a:ea typeface="Verdana"/>
                <a:cs typeface="Calibri"/>
              </a:rPr>
              <a:t>* </a:t>
            </a:r>
            <a:r>
              <a:rPr lang="fr-FR" sz="1400" i="1" dirty="0">
                <a:solidFill>
                  <a:srgbClr val="000000"/>
                </a:solidFill>
                <a:latin typeface="Avenir Next LT Pro"/>
                <a:ea typeface="Verdana"/>
                <a:cs typeface="Calibri"/>
              </a:rPr>
              <a:t>Appel dédié aux ouvrants droit salariés ou retraités, gratuit depuis un poste fixe. </a:t>
            </a:r>
          </a:p>
          <a:p>
            <a:pPr defTabSz="829544">
              <a:defRPr sz="1800" b="0" i="0" u="none" strike="noStrike" kern="0" cap="none" spc="0" baseline="0">
                <a:solidFill>
                  <a:srgbClr val="000000"/>
                </a:solidFill>
                <a:uFillTx/>
              </a:defRPr>
            </a:pPr>
            <a:r>
              <a:rPr lang="fr-FR" sz="1400" i="1" dirty="0">
                <a:solidFill>
                  <a:srgbClr val="000000"/>
                </a:solidFill>
                <a:latin typeface="Avenir Next LT Pro"/>
                <a:ea typeface="Verdana"/>
                <a:cs typeface="Calibri"/>
              </a:rPr>
              <a:t>Service disponible de 8h30 à 17h du lundi au vendredi.</a:t>
            </a:r>
            <a:endParaRPr lang="fr-FR" sz="1400" i="1">
              <a:solidFill>
                <a:srgbClr val="000000"/>
              </a:solidFill>
              <a:latin typeface="Avenir Next LT Pro"/>
            </a:endParaRPr>
          </a:p>
          <a:p>
            <a:pPr defTabSz="829544">
              <a:lnSpc>
                <a:spcPct val="150000"/>
              </a:lnSpc>
              <a:defRPr sz="1800" b="0" i="0" u="none" strike="noStrike" kern="0" cap="none" spc="0" baseline="0">
                <a:solidFill>
                  <a:srgbClr val="000000"/>
                </a:solidFill>
                <a:uFillTx/>
              </a:defRPr>
            </a:pPr>
            <a:endParaRPr lang="fr-FR">
              <a:solidFill>
                <a:srgbClr val="000000"/>
              </a:solidFill>
              <a:latin typeface="Avenir Next LT Pro"/>
              <a:ea typeface="Verdana"/>
              <a:cs typeface="Calibri"/>
            </a:endParaRPr>
          </a:p>
          <a:p>
            <a:pPr defTabSz="829544">
              <a:lnSpc>
                <a:spcPct val="150000"/>
              </a:lnSpc>
              <a:defRPr sz="1800" b="0" i="0" u="none" strike="noStrike" kern="0" cap="none" spc="0" baseline="0">
                <a:solidFill>
                  <a:srgbClr val="000000"/>
                </a:solidFill>
                <a:uFillTx/>
              </a:defRPr>
            </a:pPr>
            <a:endParaRPr lang="fr-FR">
              <a:solidFill>
                <a:srgbClr val="000000"/>
              </a:solidFill>
              <a:latin typeface="Avenir Next LT Pro"/>
              <a:cs typeface="Calibri"/>
            </a:endParaRPr>
          </a:p>
        </p:txBody>
      </p:sp>
      <p:sp>
        <p:nvSpPr>
          <p:cNvPr id="3" name="Espace réservé du numéro de diapositive 6">
            <a:extLst>
              <a:ext uri="{FF2B5EF4-FFF2-40B4-BE49-F238E27FC236}">
                <a16:creationId xmlns:a16="http://schemas.microsoft.com/office/drawing/2014/main" id="{90B6AF87-2BFF-4873-A4D3-12D6C5ECE64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5CBF027-7E8B-42F0-977A-E0744DD2BC24}" type="slidenum">
              <a:rPr sz="1633"/>
              <a:pPr algn="r" defTabSz="829544" hangingPunct="0">
                <a:defRPr sz="1800" b="0" i="0" u="none" strike="noStrike" kern="0" cap="none" spc="0" baseline="0">
                  <a:solidFill>
                    <a:srgbClr val="000000"/>
                  </a:solidFill>
                  <a:uFillTx/>
                </a:defRPr>
              </a:pPr>
              <a:t>9</a:t>
            </a:fld>
            <a:endParaRPr lang="fr-FR" sz="1270">
              <a:solidFill>
                <a:srgbClr val="000000"/>
              </a:solidFill>
              <a:latin typeface="Times New Roman" pitchFamily="18"/>
              <a:ea typeface="Arial Unicode MS" pitchFamily="2"/>
              <a:cs typeface="Tahoma" pitchFamily="2"/>
            </a:endParaRPr>
          </a:p>
        </p:txBody>
      </p:sp>
      <p:sp>
        <p:nvSpPr>
          <p:cNvPr id="4" name="ZoneTexte 8">
            <a:extLst>
              <a:ext uri="{FF2B5EF4-FFF2-40B4-BE49-F238E27FC236}">
                <a16:creationId xmlns:a16="http://schemas.microsoft.com/office/drawing/2014/main" id="{FBA34A2A-8D43-48E8-8438-869E89738A98}"/>
              </a:ext>
            </a:extLst>
          </p:cNvPr>
          <p:cNvSpPr txBox="1"/>
          <p:nvPr/>
        </p:nvSpPr>
        <p:spPr>
          <a:xfrm>
            <a:off x="959498" y="540385"/>
            <a:ext cx="10380837" cy="637760"/>
          </a:xfrm>
          <a:prstGeom prst="rect">
            <a:avLst/>
          </a:prstGeom>
          <a:noFill/>
          <a:ln w="28575" cap="flat">
            <a:solidFill>
              <a:srgbClr val="FF0000"/>
            </a:solidFill>
            <a:prstDash val="solid"/>
            <a:miter/>
          </a:ln>
        </p:spPr>
        <p:txBody>
          <a:bodyPr vert="horz" wrap="square" lIns="82953" tIns="41476" rIns="82953" bIns="41476" anchor="t" anchorCtr="1" compatLnSpc="1">
            <a:spAutoFit/>
          </a:bodyPr>
          <a:lstStyle/>
          <a:p>
            <a:pPr algn="r" defTabSz="829544">
              <a:defRPr sz="1800" b="0" i="0" u="none" strike="noStrike" kern="0" cap="none" spc="0" baseline="0">
                <a:solidFill>
                  <a:srgbClr val="000000"/>
                </a:solidFill>
                <a:uFillTx/>
              </a:defRPr>
            </a:pPr>
            <a:r>
              <a:rPr lang="fr-FR" sz="3600" dirty="0">
                <a:solidFill>
                  <a:srgbClr val="FF0000"/>
                </a:solidFill>
                <a:latin typeface="Cooper Black"/>
                <a:cs typeface="Calibri"/>
              </a:rPr>
              <a:t>    Je n'ai pas d'ordinateur à la maison !</a:t>
            </a:r>
            <a:endParaRPr lang="fr-FR" sz="3600" kern="0" dirty="0">
              <a:solidFill>
                <a:srgbClr val="000000"/>
              </a:solidFill>
              <a:latin typeface="Calibri"/>
            </a:endParaRPr>
          </a:p>
        </p:txBody>
      </p:sp>
      <p:sp>
        <p:nvSpPr>
          <p:cNvPr id="8" name="Espace réservé du numéro de diapositive 7">
            <a:extLst>
              <a:ext uri="{FF2B5EF4-FFF2-40B4-BE49-F238E27FC236}">
                <a16:creationId xmlns:a16="http://schemas.microsoft.com/office/drawing/2014/main" id="{5F10F475-9B9E-4A94-AD0A-A13DCE350CF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CC287D4-8A03-4836-9D55-0D3E4101369C}" type="slidenum">
              <a:rPr sz="1633"/>
              <a:pPr algn="r" defTabSz="829544" hangingPunct="0">
                <a:defRPr sz="1800" b="0" i="0" u="none" strike="noStrike" kern="0" cap="none" spc="0" baseline="0">
                  <a:solidFill>
                    <a:srgbClr val="000000"/>
                  </a:solidFill>
                  <a:uFillTx/>
                </a:defRPr>
              </a:pPr>
              <a:t>9</a:t>
            </a:fld>
            <a:endParaRPr lang="fr-FR" sz="1270">
              <a:solidFill>
                <a:srgbClr val="000000"/>
              </a:solidFill>
              <a:latin typeface="Times New Roman" pitchFamily="18"/>
              <a:ea typeface="Arial Unicode MS" pitchFamily="2"/>
              <a:cs typeface="Tahoma" pitchFamily="2"/>
            </a:endParaRPr>
          </a:p>
        </p:txBody>
      </p:sp>
      <p:pic>
        <p:nvPicPr>
          <p:cNvPr id="9" name="Image 9" descr="Une image contenant texte, signe, clipart, graphiques vectoriels&#10;&#10;Description générée automatiquement">
            <a:extLst>
              <a:ext uri="{FF2B5EF4-FFF2-40B4-BE49-F238E27FC236}">
                <a16:creationId xmlns:a16="http://schemas.microsoft.com/office/drawing/2014/main" id="{E639ADAB-D266-4AD3-B28A-27DDB73E4B08}"/>
              </a:ext>
            </a:extLst>
          </p:cNvPr>
          <p:cNvPicPr>
            <a:picLocks noChangeAspect="1"/>
          </p:cNvPicPr>
          <p:nvPr/>
        </p:nvPicPr>
        <p:blipFill>
          <a:blip r:embed="rId2"/>
          <a:stretch>
            <a:fillRect/>
          </a:stretch>
        </p:blipFill>
        <p:spPr>
          <a:xfrm>
            <a:off x="406400" y="243937"/>
            <a:ext cx="1309914" cy="1054266"/>
          </a:xfrm>
          <a:prstGeom prst="rect">
            <a:avLst/>
          </a:prstGeom>
        </p:spPr>
      </p:pic>
      <p:sp>
        <p:nvSpPr>
          <p:cNvPr id="6" name="Flèche : droite 5">
            <a:extLst>
              <a:ext uri="{FF2B5EF4-FFF2-40B4-BE49-F238E27FC236}">
                <a16:creationId xmlns:a16="http://schemas.microsoft.com/office/drawing/2014/main" id="{7889E5F4-BF8F-4118-AD2B-8F29FE5ADABF}"/>
              </a:ext>
            </a:extLst>
          </p:cNvPr>
          <p:cNvSpPr/>
          <p:nvPr/>
        </p:nvSpPr>
        <p:spPr>
          <a:xfrm>
            <a:off x="526796" y="4066611"/>
            <a:ext cx="979714" cy="64407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8060558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38D99792-1CE1-4309-8723-056C7D482989}"/>
              </a:ext>
            </a:extLst>
          </p:cNvPr>
          <p:cNvPicPr>
            <a:picLocks noChangeAspect="1"/>
          </p:cNvPicPr>
          <p:nvPr/>
        </p:nvPicPr>
        <p:blipFill>
          <a:blip r:embed="rId2"/>
          <a:stretch>
            <a:fillRect/>
          </a:stretch>
        </p:blipFill>
        <p:spPr>
          <a:xfrm>
            <a:off x="1764423" y="206071"/>
            <a:ext cx="6714250" cy="2885203"/>
          </a:xfrm>
          <a:prstGeom prst="rect">
            <a:avLst/>
          </a:prstGeom>
          <a:noFill/>
          <a:ln cap="flat">
            <a:noFill/>
          </a:ln>
        </p:spPr>
      </p:pic>
      <p:pic>
        <p:nvPicPr>
          <p:cNvPr id="3" name="Image 3" descr="Une image contenant texte&#10;&#10;Description générée automatiquement">
            <a:extLst>
              <a:ext uri="{FF2B5EF4-FFF2-40B4-BE49-F238E27FC236}">
                <a16:creationId xmlns:a16="http://schemas.microsoft.com/office/drawing/2014/main" id="{A2BBCBD1-28EF-4EEA-AA81-50CA855C64F2}"/>
              </a:ext>
            </a:extLst>
          </p:cNvPr>
          <p:cNvPicPr>
            <a:picLocks noChangeAspect="1"/>
          </p:cNvPicPr>
          <p:nvPr/>
        </p:nvPicPr>
        <p:blipFill>
          <a:blip r:embed="rId3"/>
          <a:stretch>
            <a:fillRect/>
          </a:stretch>
        </p:blipFill>
        <p:spPr>
          <a:xfrm>
            <a:off x="1764258" y="3162207"/>
            <a:ext cx="6714250" cy="1879658"/>
          </a:xfrm>
          <a:prstGeom prst="rect">
            <a:avLst/>
          </a:prstGeom>
          <a:noFill/>
          <a:ln cap="flat">
            <a:noFill/>
          </a:ln>
        </p:spPr>
      </p:pic>
      <p:pic>
        <p:nvPicPr>
          <p:cNvPr id="4" name="Image 4" descr="Une image contenant texte&#10;&#10;Description générée automatiquement">
            <a:extLst>
              <a:ext uri="{FF2B5EF4-FFF2-40B4-BE49-F238E27FC236}">
                <a16:creationId xmlns:a16="http://schemas.microsoft.com/office/drawing/2014/main" id="{CFBC30BF-635B-4ED5-BD3C-895BE4225CCE}"/>
              </a:ext>
            </a:extLst>
          </p:cNvPr>
          <p:cNvPicPr>
            <a:picLocks noChangeAspect="1"/>
          </p:cNvPicPr>
          <p:nvPr/>
        </p:nvPicPr>
        <p:blipFill>
          <a:blip r:embed="rId4"/>
          <a:stretch>
            <a:fillRect/>
          </a:stretch>
        </p:blipFill>
        <p:spPr>
          <a:xfrm>
            <a:off x="2383864" y="5601124"/>
            <a:ext cx="7184732" cy="995275"/>
          </a:xfrm>
          <a:prstGeom prst="rect">
            <a:avLst/>
          </a:prstGeom>
          <a:noFill/>
          <a:ln cap="flat">
            <a:noFill/>
          </a:ln>
        </p:spPr>
      </p:pic>
      <p:sp>
        <p:nvSpPr>
          <p:cNvPr id="5" name="Flèche : virage 6">
            <a:extLst>
              <a:ext uri="{FF2B5EF4-FFF2-40B4-BE49-F238E27FC236}">
                <a16:creationId xmlns:a16="http://schemas.microsoft.com/office/drawing/2014/main" id="{08C0FB3F-5E44-486A-B66F-D5C84B6A32EC}"/>
              </a:ext>
            </a:extLst>
          </p:cNvPr>
          <p:cNvSpPr/>
          <p:nvPr/>
        </p:nvSpPr>
        <p:spPr>
          <a:xfrm flipH="1" flipV="1">
            <a:off x="8829680" y="441268"/>
            <a:ext cx="892911" cy="833425"/>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6" name="Flèche : virage 7">
            <a:extLst>
              <a:ext uri="{FF2B5EF4-FFF2-40B4-BE49-F238E27FC236}">
                <a16:creationId xmlns:a16="http://schemas.microsoft.com/office/drawing/2014/main" id="{5A434B9C-0273-4F88-BB0E-39FA65E9BB76}"/>
              </a:ext>
            </a:extLst>
          </p:cNvPr>
          <p:cNvSpPr/>
          <p:nvPr/>
        </p:nvSpPr>
        <p:spPr>
          <a:xfrm flipH="1" flipV="1">
            <a:off x="8826237" y="3426885"/>
            <a:ext cx="892911" cy="833425"/>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FFFF0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7" name="Espace réservé du numéro de diapositive 6">
            <a:extLst>
              <a:ext uri="{FF2B5EF4-FFF2-40B4-BE49-F238E27FC236}">
                <a16:creationId xmlns:a16="http://schemas.microsoft.com/office/drawing/2014/main" id="{DD6FF787-A6CC-460D-A66B-A5D166C0086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CA323EA-94BC-4990-BB26-92F9699C9FCB}" type="slidenum">
              <a:rPr sz="1633"/>
              <a:pPr algn="r" defTabSz="829544" hangingPunct="0">
                <a:defRPr sz="1800" b="0" i="0" u="none" strike="noStrike" kern="0" cap="none" spc="0" baseline="0">
                  <a:solidFill>
                    <a:srgbClr val="000000"/>
                  </a:solidFill>
                  <a:uFillTx/>
                </a:defRPr>
              </a:pPr>
              <a:t>90</a:t>
            </a:fld>
            <a:endParaRPr lang="fr-FR" sz="1270">
              <a:solidFill>
                <a:srgbClr val="000000"/>
              </a:solidFill>
              <a:latin typeface="Times New Roman" pitchFamily="18"/>
              <a:ea typeface="Arial Unicode MS" pitchFamily="2"/>
              <a:cs typeface="Tahoma" pitchFamily="2"/>
            </a:endParaRPr>
          </a:p>
        </p:txBody>
      </p:sp>
      <p:sp>
        <p:nvSpPr>
          <p:cNvPr id="8" name="Espace réservé du numéro de diapositive 7">
            <a:extLst>
              <a:ext uri="{FF2B5EF4-FFF2-40B4-BE49-F238E27FC236}">
                <a16:creationId xmlns:a16="http://schemas.microsoft.com/office/drawing/2014/main" id="{7B7F744C-1713-4590-BD9D-46A078033921}"/>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65CFFB76-CFEE-4F8D-9F99-8AACBD98BB82}" type="slidenum">
              <a:rPr sz="1633"/>
              <a:pPr algn="r" defTabSz="829544" hangingPunct="0">
                <a:defRPr sz="1800" b="0" i="0" u="none" strike="noStrike" kern="0" cap="none" spc="0" baseline="0">
                  <a:solidFill>
                    <a:srgbClr val="000000"/>
                  </a:solidFill>
                  <a:uFillTx/>
                </a:defRPr>
              </a:pPr>
              <a:t>90</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60913268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00D6E815-91F8-4D19-80BB-86B3A07E29CC}"/>
              </a:ext>
            </a:extLst>
          </p:cNvPr>
          <p:cNvPicPr>
            <a:picLocks noChangeAspect="1"/>
          </p:cNvPicPr>
          <p:nvPr/>
        </p:nvPicPr>
        <p:blipFill>
          <a:blip r:embed="rId2"/>
          <a:stretch>
            <a:fillRect/>
          </a:stretch>
        </p:blipFill>
        <p:spPr>
          <a:xfrm>
            <a:off x="2215113" y="770656"/>
            <a:ext cx="7753224" cy="3480355"/>
          </a:xfrm>
          <a:prstGeom prst="rect">
            <a:avLst/>
          </a:prstGeom>
          <a:noFill/>
          <a:ln cap="flat">
            <a:noFill/>
          </a:ln>
        </p:spPr>
      </p:pic>
      <p:pic>
        <p:nvPicPr>
          <p:cNvPr id="3" name="Image 3" descr="Une image contenant texte, bouteille&#10;&#10;Description générée automatiquement">
            <a:extLst>
              <a:ext uri="{FF2B5EF4-FFF2-40B4-BE49-F238E27FC236}">
                <a16:creationId xmlns:a16="http://schemas.microsoft.com/office/drawing/2014/main" id="{2938673A-5C7A-4D95-96F4-AED455EE9E23}"/>
              </a:ext>
            </a:extLst>
          </p:cNvPr>
          <p:cNvPicPr>
            <a:picLocks noChangeAspect="1"/>
          </p:cNvPicPr>
          <p:nvPr/>
        </p:nvPicPr>
        <p:blipFill>
          <a:blip r:embed="rId3"/>
          <a:stretch>
            <a:fillRect/>
          </a:stretch>
        </p:blipFill>
        <p:spPr>
          <a:xfrm>
            <a:off x="2452416" y="5053529"/>
            <a:ext cx="7468979" cy="680701"/>
          </a:xfrm>
          <a:prstGeom prst="rect">
            <a:avLst/>
          </a:prstGeom>
          <a:noFill/>
          <a:ln cap="flat">
            <a:noFill/>
          </a:ln>
        </p:spPr>
      </p:pic>
      <p:sp>
        <p:nvSpPr>
          <p:cNvPr id="4" name="Espace réservé du numéro de diapositive 3">
            <a:extLst>
              <a:ext uri="{FF2B5EF4-FFF2-40B4-BE49-F238E27FC236}">
                <a16:creationId xmlns:a16="http://schemas.microsoft.com/office/drawing/2014/main" id="{B39CD386-DE04-46DB-990F-ED949D3C392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80F4EEF-C30E-4421-A5FB-92BDC50E0847}" type="slidenum">
              <a:rPr sz="1633"/>
              <a:pPr algn="r" defTabSz="829544" hangingPunct="0">
                <a:defRPr sz="1800" b="0" i="0" u="none" strike="noStrike" kern="0" cap="none" spc="0" baseline="0">
                  <a:solidFill>
                    <a:srgbClr val="000000"/>
                  </a:solidFill>
                  <a:uFillTx/>
                </a:defRPr>
              </a:pPr>
              <a:t>91</a:t>
            </a:fld>
            <a:endParaRPr lang="fr-FR" sz="1270">
              <a:solidFill>
                <a:srgbClr val="000000"/>
              </a:solidFill>
              <a:latin typeface="Times New Roman" pitchFamily="18"/>
              <a:ea typeface="Arial Unicode MS" pitchFamily="2"/>
              <a:cs typeface="Tahoma" pitchFamily="2"/>
            </a:endParaRPr>
          </a:p>
        </p:txBody>
      </p:sp>
      <p:sp>
        <p:nvSpPr>
          <p:cNvPr id="5" name="Espace réservé du numéro de diapositive 4">
            <a:extLst>
              <a:ext uri="{FF2B5EF4-FFF2-40B4-BE49-F238E27FC236}">
                <a16:creationId xmlns:a16="http://schemas.microsoft.com/office/drawing/2014/main" id="{9A6A93AD-DF12-4B3C-BA04-72E12DEF0618}"/>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12FCC42-B23A-4144-B84A-AFD20E94BBAF}" type="slidenum">
              <a:rPr sz="1633"/>
              <a:pPr algn="r" defTabSz="829544" hangingPunct="0">
                <a:defRPr sz="1800" b="0" i="0" u="none" strike="noStrike" kern="0" cap="none" spc="0" baseline="0">
                  <a:solidFill>
                    <a:srgbClr val="000000"/>
                  </a:solidFill>
                  <a:uFillTx/>
                </a:defRPr>
              </a:pPr>
              <a:t>91</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89474397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E151DDD0-9839-4A84-9C0B-9B16DAE723F4}"/>
              </a:ext>
            </a:extLst>
          </p:cNvPr>
          <p:cNvPicPr>
            <a:picLocks noChangeAspect="1"/>
          </p:cNvPicPr>
          <p:nvPr/>
        </p:nvPicPr>
        <p:blipFill>
          <a:blip r:embed="rId2"/>
          <a:stretch>
            <a:fillRect/>
          </a:stretch>
        </p:blipFill>
        <p:spPr>
          <a:xfrm>
            <a:off x="2939821" y="1983218"/>
            <a:ext cx="6302581" cy="3873667"/>
          </a:xfrm>
          <a:prstGeom prst="rect">
            <a:avLst/>
          </a:prstGeom>
          <a:noFill/>
          <a:ln cap="flat">
            <a:noFill/>
          </a:ln>
        </p:spPr>
      </p:pic>
      <p:sp>
        <p:nvSpPr>
          <p:cNvPr id="3" name="ZoneTexte 4">
            <a:extLst>
              <a:ext uri="{FF2B5EF4-FFF2-40B4-BE49-F238E27FC236}">
                <a16:creationId xmlns:a16="http://schemas.microsoft.com/office/drawing/2014/main" id="{2FB2744F-D5B5-4F31-83A0-24FFA556B840}"/>
              </a:ext>
            </a:extLst>
          </p:cNvPr>
          <p:cNvSpPr txBox="1"/>
          <p:nvPr/>
        </p:nvSpPr>
        <p:spPr>
          <a:xfrm>
            <a:off x="2099751" y="353470"/>
            <a:ext cx="7948113" cy="1534929"/>
          </a:xfrm>
          <a:prstGeom prst="rect">
            <a:avLst/>
          </a:prstGeom>
          <a:noFill/>
          <a:ln cap="flat">
            <a:noFill/>
          </a:ln>
        </p:spPr>
        <p:txBody>
          <a:bodyPr vert="horz" wrap="square" lIns="82953" tIns="41476" rIns="82953" bIns="41476" anchor="t" anchorCtr="1" compatLnSpc="1">
            <a:spAutoFit/>
          </a:bodyPr>
          <a:lstStyle/>
          <a:p>
            <a:pPr algn="ctr" defTabSz="829544">
              <a:lnSpc>
                <a:spcPct val="150000"/>
              </a:lnSpc>
              <a:defRPr sz="1800" b="0" i="0" u="none" strike="noStrike" kern="0" cap="none" spc="0" baseline="0">
                <a:solidFill>
                  <a:srgbClr val="000000"/>
                </a:solidFill>
                <a:uFillTx/>
              </a:defRPr>
            </a:pPr>
            <a:r>
              <a:rPr lang="fr-FR" sz="2177">
                <a:solidFill>
                  <a:srgbClr val="7030A0"/>
                </a:solidFill>
                <a:latin typeface="Avenir Next LT Pro"/>
              </a:rPr>
              <a:t>Et si au pire ça ne fonctionne pas, </a:t>
            </a:r>
            <a:endParaRPr lang="fr-FR" sz="1633">
              <a:solidFill>
                <a:srgbClr val="000000"/>
              </a:solidFill>
              <a:latin typeface="Avenir Next LT Pro"/>
              <a:cs typeface="Calibri"/>
            </a:endParaRPr>
          </a:p>
          <a:p>
            <a:pPr algn="ctr" defTabSz="829544">
              <a:lnSpc>
                <a:spcPct val="150000"/>
              </a:lnSpc>
              <a:defRPr sz="1800" b="0" i="0" u="none" strike="noStrike" kern="0" cap="none" spc="0" baseline="0">
                <a:solidFill>
                  <a:srgbClr val="000000"/>
                </a:solidFill>
                <a:uFillTx/>
              </a:defRPr>
            </a:pPr>
            <a:r>
              <a:rPr lang="fr-FR" sz="2177">
                <a:solidFill>
                  <a:srgbClr val="7030A0"/>
                </a:solidFill>
                <a:latin typeface="Avenir Next LT Pro"/>
              </a:rPr>
              <a:t>vous avez toujours la possibilité d'appeler </a:t>
            </a:r>
            <a:endParaRPr lang="fr-FR" sz="1633">
              <a:solidFill>
                <a:srgbClr val="000000"/>
              </a:solidFill>
              <a:latin typeface="Avenir Next LT Pro"/>
              <a:cs typeface="Calibri"/>
            </a:endParaRPr>
          </a:p>
          <a:p>
            <a:pPr algn="ctr" defTabSz="829544">
              <a:lnSpc>
                <a:spcPct val="150000"/>
              </a:lnSpc>
              <a:defRPr sz="1800" b="0" i="0" u="none" strike="noStrike" kern="0" cap="none" spc="0" baseline="0">
                <a:solidFill>
                  <a:srgbClr val="000000"/>
                </a:solidFill>
                <a:uFillTx/>
              </a:defRPr>
            </a:pPr>
            <a:r>
              <a:rPr lang="fr-FR" sz="2177">
                <a:solidFill>
                  <a:srgbClr val="7030A0"/>
                </a:solidFill>
                <a:latin typeface="Avenir Next LT Pro"/>
              </a:rPr>
              <a:t>votre agence paie et famille</a:t>
            </a:r>
            <a:endParaRPr lang="fr-FR" sz="1633">
              <a:solidFill>
                <a:srgbClr val="000000"/>
              </a:solidFill>
              <a:latin typeface="Avenir Next LT Pro"/>
              <a:cs typeface="Calibri"/>
            </a:endParaRPr>
          </a:p>
        </p:txBody>
      </p:sp>
      <p:sp>
        <p:nvSpPr>
          <p:cNvPr id="4" name="Espace réservé du numéro de diapositive 3">
            <a:extLst>
              <a:ext uri="{FF2B5EF4-FFF2-40B4-BE49-F238E27FC236}">
                <a16:creationId xmlns:a16="http://schemas.microsoft.com/office/drawing/2014/main" id="{627C1419-D5B3-426D-B30E-7966E4A16D18}"/>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A1E51216-B3D4-4089-974B-0206FF992102}" type="slidenum">
              <a:rPr sz="1633"/>
              <a:pPr algn="r" defTabSz="829544" hangingPunct="0">
                <a:defRPr sz="1800" b="0" i="0" u="none" strike="noStrike" kern="0" cap="none" spc="0" baseline="0">
                  <a:solidFill>
                    <a:srgbClr val="000000"/>
                  </a:solidFill>
                  <a:uFillTx/>
                </a:defRPr>
              </a:pPr>
              <a:t>92</a:t>
            </a:fld>
            <a:endParaRPr lang="fr-FR" sz="1270">
              <a:solidFill>
                <a:srgbClr val="000000"/>
              </a:solidFill>
              <a:latin typeface="Times New Roman" pitchFamily="18"/>
              <a:ea typeface="Arial Unicode MS" pitchFamily="2"/>
              <a:cs typeface="Tahoma" pitchFamily="2"/>
            </a:endParaRPr>
          </a:p>
        </p:txBody>
      </p:sp>
      <p:sp>
        <p:nvSpPr>
          <p:cNvPr id="5" name="Espace réservé du numéro de diapositive 4">
            <a:extLst>
              <a:ext uri="{FF2B5EF4-FFF2-40B4-BE49-F238E27FC236}">
                <a16:creationId xmlns:a16="http://schemas.microsoft.com/office/drawing/2014/main" id="{B2A08A45-9D73-438E-BEA7-3E8D8440C222}"/>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073BA419-18B3-4C9D-9DDD-7EC76D4C32A4}" type="slidenum">
              <a:rPr sz="1633"/>
              <a:pPr algn="r" defTabSz="829544" hangingPunct="0">
                <a:defRPr sz="1800" b="0" i="0" u="none" strike="noStrike" kern="0" cap="none" spc="0" baseline="0">
                  <a:solidFill>
                    <a:srgbClr val="000000"/>
                  </a:solidFill>
                  <a:uFillTx/>
                </a:defRPr>
              </a:pPr>
              <a:t>92</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55719898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CD07027C-760D-4500-88CE-3785C7BD5E43}"/>
              </a:ext>
            </a:extLst>
          </p:cNvPr>
          <p:cNvPicPr>
            <a:picLocks noChangeAspect="1"/>
          </p:cNvPicPr>
          <p:nvPr/>
        </p:nvPicPr>
        <p:blipFill>
          <a:blip r:embed="rId2"/>
          <a:stretch>
            <a:fillRect/>
          </a:stretch>
        </p:blipFill>
        <p:spPr>
          <a:xfrm>
            <a:off x="4029157" y="178424"/>
            <a:ext cx="4126606" cy="3794920"/>
          </a:xfrm>
          <a:prstGeom prst="rect">
            <a:avLst/>
          </a:prstGeom>
          <a:noFill/>
          <a:ln cap="flat">
            <a:noFill/>
          </a:ln>
        </p:spPr>
      </p:pic>
      <p:sp>
        <p:nvSpPr>
          <p:cNvPr id="3" name="ZoneTexte 2">
            <a:extLst>
              <a:ext uri="{FF2B5EF4-FFF2-40B4-BE49-F238E27FC236}">
                <a16:creationId xmlns:a16="http://schemas.microsoft.com/office/drawing/2014/main" id="{5AA1BCBF-74FA-4CA8-94E2-1DAD7031DD8B}"/>
              </a:ext>
            </a:extLst>
          </p:cNvPr>
          <p:cNvSpPr txBox="1"/>
          <p:nvPr/>
        </p:nvSpPr>
        <p:spPr>
          <a:xfrm>
            <a:off x="2589421" y="5032566"/>
            <a:ext cx="7134572" cy="753817"/>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177">
                <a:solidFill>
                  <a:srgbClr val="000000"/>
                </a:solidFill>
                <a:latin typeface="Amasis MT Pro Black"/>
                <a:ea typeface="Calibri"/>
                <a:cs typeface="Calibri"/>
              </a:rPr>
              <a:t>Mettre en page d’accueil de son téléphone l’application web</a:t>
            </a:r>
            <a:r>
              <a:rPr lang="fr-FR" sz="2177">
                <a:solidFill>
                  <a:srgbClr val="000000"/>
                </a:solidFill>
                <a:latin typeface="Amasis MT Pro Black"/>
              </a:rPr>
              <a:t> !</a:t>
            </a:r>
            <a:endParaRPr lang="fr-FR" sz="1633">
              <a:solidFill>
                <a:srgbClr val="000000"/>
              </a:solidFill>
              <a:latin typeface="Amasis MT Pro Black"/>
            </a:endParaRPr>
          </a:p>
        </p:txBody>
      </p:sp>
      <p:sp>
        <p:nvSpPr>
          <p:cNvPr id="4" name="ZoneTexte 4">
            <a:extLst>
              <a:ext uri="{FF2B5EF4-FFF2-40B4-BE49-F238E27FC236}">
                <a16:creationId xmlns:a16="http://schemas.microsoft.com/office/drawing/2014/main" id="{16E29E52-37B3-4524-BFE8-5D3C494CA90D}"/>
              </a:ext>
            </a:extLst>
          </p:cNvPr>
          <p:cNvSpPr txBox="1"/>
          <p:nvPr/>
        </p:nvSpPr>
        <p:spPr>
          <a:xfrm rot="19919989">
            <a:off x="1528837" y="1072248"/>
            <a:ext cx="4096055" cy="474638"/>
          </a:xfrm>
          <a:prstGeom prst="rect">
            <a:avLst/>
          </a:prstGeom>
          <a:noFill/>
          <a:ln w="28575" cap="flat">
            <a:solidFill>
              <a:srgbClr val="C00000"/>
            </a:solidFill>
            <a:prstDash val="solid"/>
            <a:miter/>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2540" b="1">
                <a:solidFill>
                  <a:srgbClr val="C00000"/>
                </a:solidFill>
                <a:latin typeface="Amasis MT Pro Black"/>
                <a:cs typeface="Calibri"/>
              </a:rPr>
              <a:t>CAS PARTICULIERS</a:t>
            </a:r>
            <a:endParaRPr lang="fr-FR" sz="2540">
              <a:solidFill>
                <a:srgbClr val="000000"/>
              </a:solidFill>
              <a:latin typeface="Amasis MT Pro Black"/>
            </a:endParaRPr>
          </a:p>
        </p:txBody>
      </p:sp>
      <p:sp>
        <p:nvSpPr>
          <p:cNvPr id="5" name="Espace réservé du numéro de diapositive 4">
            <a:extLst>
              <a:ext uri="{FF2B5EF4-FFF2-40B4-BE49-F238E27FC236}">
                <a16:creationId xmlns:a16="http://schemas.microsoft.com/office/drawing/2014/main" id="{7A6F8E06-F32D-4A9D-B62D-BBB70BFDD8E6}"/>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BC2FF510-C22C-4AE7-88C9-AF02C79F3AF3}" type="slidenum">
              <a:rPr sz="1633"/>
              <a:pPr algn="r" defTabSz="829544" hangingPunct="0">
                <a:defRPr sz="1800" b="0" i="0" u="none" strike="noStrike" kern="0" cap="none" spc="0" baseline="0">
                  <a:solidFill>
                    <a:srgbClr val="000000"/>
                  </a:solidFill>
                  <a:uFillTx/>
                </a:defRPr>
              </a:pPr>
              <a:t>93</a:t>
            </a:fld>
            <a:endParaRPr lang="fr-FR" sz="1270">
              <a:solidFill>
                <a:srgbClr val="000000"/>
              </a:solidFill>
              <a:latin typeface="Times New Roman" pitchFamily="18"/>
              <a:ea typeface="Arial Unicode MS" pitchFamily="2"/>
              <a:cs typeface="Tahoma" pitchFamily="2"/>
            </a:endParaRPr>
          </a:p>
        </p:txBody>
      </p:sp>
      <p:sp>
        <p:nvSpPr>
          <p:cNvPr id="6" name="Espace réservé du numéro de diapositive 5">
            <a:extLst>
              <a:ext uri="{FF2B5EF4-FFF2-40B4-BE49-F238E27FC236}">
                <a16:creationId xmlns:a16="http://schemas.microsoft.com/office/drawing/2014/main" id="{AA5FD37D-8429-4EE8-99A0-6DAF52A5528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2266B4C-C8C3-4870-9418-AAAF7693E002}" type="slidenum">
              <a:rPr sz="1633"/>
              <a:pPr algn="r" defTabSz="829544" hangingPunct="0">
                <a:defRPr sz="1800" b="0" i="0" u="none" strike="noStrike" kern="0" cap="none" spc="0" baseline="0">
                  <a:solidFill>
                    <a:srgbClr val="000000"/>
                  </a:solidFill>
                  <a:uFillTx/>
                </a:defRPr>
              </a:pPr>
              <a:t>93</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27014837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 bouteille&#10;&#10;Description générée automatiquement">
            <a:extLst>
              <a:ext uri="{FF2B5EF4-FFF2-40B4-BE49-F238E27FC236}">
                <a16:creationId xmlns:a16="http://schemas.microsoft.com/office/drawing/2014/main" id="{F7BCE83C-3D88-4FC5-8018-5A7038354526}"/>
              </a:ext>
            </a:extLst>
          </p:cNvPr>
          <p:cNvPicPr>
            <a:picLocks noChangeAspect="1"/>
          </p:cNvPicPr>
          <p:nvPr/>
        </p:nvPicPr>
        <p:blipFill>
          <a:blip r:embed="rId2"/>
          <a:stretch>
            <a:fillRect/>
          </a:stretch>
        </p:blipFill>
        <p:spPr>
          <a:xfrm>
            <a:off x="1930544" y="397078"/>
            <a:ext cx="8145384" cy="1007419"/>
          </a:xfrm>
          <a:prstGeom prst="rect">
            <a:avLst/>
          </a:prstGeom>
          <a:noFill/>
          <a:ln cap="flat">
            <a:noFill/>
          </a:ln>
        </p:spPr>
      </p:pic>
      <p:sp>
        <p:nvSpPr>
          <p:cNvPr id="3" name="ZoneTexte 2">
            <a:extLst>
              <a:ext uri="{FF2B5EF4-FFF2-40B4-BE49-F238E27FC236}">
                <a16:creationId xmlns:a16="http://schemas.microsoft.com/office/drawing/2014/main" id="{32DD92CF-74C3-4E7F-AF3A-11E60254E0C2}"/>
              </a:ext>
            </a:extLst>
          </p:cNvPr>
          <p:cNvSpPr txBox="1"/>
          <p:nvPr/>
        </p:nvSpPr>
        <p:spPr>
          <a:xfrm>
            <a:off x="1927997" y="1878871"/>
            <a:ext cx="8101468" cy="642120"/>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b="1">
                <a:solidFill>
                  <a:srgbClr val="000000"/>
                </a:solidFill>
                <a:latin typeface="Avenir Next LT Pro"/>
                <a:ea typeface="Calibri"/>
                <a:cs typeface="Calibri"/>
              </a:rPr>
              <a:t>Android</a:t>
            </a:r>
            <a:r>
              <a:rPr lang="fr-FR" sz="1814">
                <a:solidFill>
                  <a:srgbClr val="000000"/>
                </a:solidFill>
                <a:latin typeface="Avenir Next LT Pro"/>
                <a:ea typeface="Calibri"/>
                <a:cs typeface="Calibri"/>
              </a:rPr>
              <a:t> est le nom du système d'exploitation de la plupart des </a:t>
            </a:r>
            <a:r>
              <a:rPr lang="fr-FR" sz="1814" b="1">
                <a:solidFill>
                  <a:srgbClr val="000000"/>
                </a:solidFill>
                <a:latin typeface="Avenir Next LT Pro"/>
                <a:ea typeface="Calibri"/>
                <a:cs typeface="Calibri"/>
              </a:rPr>
              <a:t>smartphones</a:t>
            </a:r>
            <a:r>
              <a:rPr lang="fr-FR" sz="1814">
                <a:solidFill>
                  <a:srgbClr val="000000"/>
                </a:solidFill>
                <a:latin typeface="Avenir Next LT Pro"/>
                <a:ea typeface="Calibri"/>
                <a:cs typeface="Calibri"/>
              </a:rPr>
              <a:t>, excepté ceux de la marque Apple (iPhone)</a:t>
            </a:r>
            <a:endParaRPr lang="fr-FR" sz="1814">
              <a:solidFill>
                <a:srgbClr val="000000"/>
              </a:solidFill>
              <a:latin typeface="Avenir Next LT Pro"/>
            </a:endParaRPr>
          </a:p>
        </p:txBody>
      </p:sp>
      <p:sp>
        <p:nvSpPr>
          <p:cNvPr id="4" name="ZoneTexte 6">
            <a:extLst>
              <a:ext uri="{FF2B5EF4-FFF2-40B4-BE49-F238E27FC236}">
                <a16:creationId xmlns:a16="http://schemas.microsoft.com/office/drawing/2014/main" id="{7B492BC3-F7EE-49E3-A7B5-F9B3CB234FAD}"/>
              </a:ext>
            </a:extLst>
          </p:cNvPr>
          <p:cNvSpPr txBox="1"/>
          <p:nvPr/>
        </p:nvSpPr>
        <p:spPr>
          <a:xfrm>
            <a:off x="3762492" y="5926847"/>
            <a:ext cx="4317561" cy="642120"/>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dirty="0">
                <a:solidFill>
                  <a:srgbClr val="000000"/>
                </a:solidFill>
                <a:latin typeface="Avenir Next LT Pro"/>
                <a:cs typeface="Calibri"/>
              </a:rPr>
              <a:t>Allez sur le site de l'application : facilités-</a:t>
            </a:r>
            <a:r>
              <a:rPr lang="fr-FR" sz="1814" dirty="0" err="1">
                <a:solidFill>
                  <a:srgbClr val="000000"/>
                </a:solidFill>
                <a:latin typeface="Avenir Next LT Pro"/>
                <a:cs typeface="Calibri"/>
              </a:rPr>
              <a:t>circulation.sncf</a:t>
            </a:r>
            <a:r>
              <a:rPr lang="fr-FR" sz="1814" dirty="0">
                <a:solidFill>
                  <a:srgbClr val="000000"/>
                </a:solidFill>
                <a:latin typeface="Avenir Next LT Pro"/>
                <a:cs typeface="Calibri"/>
              </a:rPr>
              <a:t>/login</a:t>
            </a:r>
          </a:p>
        </p:txBody>
      </p:sp>
      <p:pic>
        <p:nvPicPr>
          <p:cNvPr id="5" name="Image 10">
            <a:extLst>
              <a:ext uri="{FF2B5EF4-FFF2-40B4-BE49-F238E27FC236}">
                <a16:creationId xmlns:a16="http://schemas.microsoft.com/office/drawing/2014/main" id="{430705EB-AD13-4803-873C-24AB1F9AF97F}"/>
              </a:ext>
            </a:extLst>
          </p:cNvPr>
          <p:cNvPicPr>
            <a:picLocks noChangeAspect="1"/>
          </p:cNvPicPr>
          <p:nvPr/>
        </p:nvPicPr>
        <p:blipFill>
          <a:blip r:embed="rId3"/>
          <a:stretch>
            <a:fillRect/>
          </a:stretch>
        </p:blipFill>
        <p:spPr>
          <a:xfrm>
            <a:off x="2165110" y="2919363"/>
            <a:ext cx="2489809" cy="2207065"/>
          </a:xfrm>
          <a:prstGeom prst="rect">
            <a:avLst/>
          </a:prstGeom>
          <a:noFill/>
          <a:ln cap="flat">
            <a:noFill/>
          </a:ln>
        </p:spPr>
      </p:pic>
      <p:pic>
        <p:nvPicPr>
          <p:cNvPr id="6" name="Image 11">
            <a:extLst>
              <a:ext uri="{FF2B5EF4-FFF2-40B4-BE49-F238E27FC236}">
                <a16:creationId xmlns:a16="http://schemas.microsoft.com/office/drawing/2014/main" id="{4DBE207C-7D67-448F-B147-63AB5D661A9F}"/>
              </a:ext>
            </a:extLst>
          </p:cNvPr>
          <p:cNvPicPr>
            <a:picLocks noChangeAspect="1"/>
          </p:cNvPicPr>
          <p:nvPr/>
        </p:nvPicPr>
        <p:blipFill>
          <a:blip r:embed="rId4"/>
          <a:stretch>
            <a:fillRect/>
          </a:stretch>
        </p:blipFill>
        <p:spPr>
          <a:xfrm>
            <a:off x="7719971" y="2692712"/>
            <a:ext cx="2212365" cy="2755970"/>
          </a:xfrm>
          <a:prstGeom prst="rect">
            <a:avLst/>
          </a:prstGeom>
          <a:noFill/>
          <a:ln cap="flat">
            <a:noFill/>
          </a:ln>
        </p:spPr>
      </p:pic>
      <p:sp>
        <p:nvSpPr>
          <p:cNvPr id="7" name="Espace réservé du numéro de diapositive 6">
            <a:extLst>
              <a:ext uri="{FF2B5EF4-FFF2-40B4-BE49-F238E27FC236}">
                <a16:creationId xmlns:a16="http://schemas.microsoft.com/office/drawing/2014/main" id="{717412C5-89C9-4916-8497-182FE042719B}"/>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2BE5BDCD-7A75-4737-A9E4-A4C0156698B7}" type="slidenum">
              <a:rPr sz="1633"/>
              <a:pPr algn="r" defTabSz="829544" hangingPunct="0">
                <a:defRPr sz="1800" b="0" i="0" u="none" strike="noStrike" kern="0" cap="none" spc="0" baseline="0">
                  <a:solidFill>
                    <a:srgbClr val="000000"/>
                  </a:solidFill>
                  <a:uFillTx/>
                </a:defRPr>
              </a:pPr>
              <a:t>94</a:t>
            </a:fld>
            <a:endParaRPr lang="fr-FR" sz="1270">
              <a:solidFill>
                <a:srgbClr val="000000"/>
              </a:solidFill>
              <a:latin typeface="Times New Roman" pitchFamily="18"/>
              <a:ea typeface="Arial Unicode MS" pitchFamily="2"/>
              <a:cs typeface="Tahoma" pitchFamily="2"/>
            </a:endParaRPr>
          </a:p>
        </p:txBody>
      </p:sp>
      <p:sp>
        <p:nvSpPr>
          <p:cNvPr id="8" name="Espace réservé du numéro de diapositive 7">
            <a:extLst>
              <a:ext uri="{FF2B5EF4-FFF2-40B4-BE49-F238E27FC236}">
                <a16:creationId xmlns:a16="http://schemas.microsoft.com/office/drawing/2014/main" id="{7A02FD10-9303-44E3-85D4-CEAF2746CA8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B7BE1AA5-59E5-464E-863D-D8EFBB3A3652}" type="slidenum">
              <a:rPr sz="1633"/>
              <a:pPr algn="r" defTabSz="829544" hangingPunct="0">
                <a:defRPr sz="1800" b="0" i="0" u="none" strike="noStrike" kern="0" cap="none" spc="0" baseline="0">
                  <a:solidFill>
                    <a:srgbClr val="000000"/>
                  </a:solidFill>
                  <a:uFillTx/>
                </a:defRPr>
              </a:pPr>
              <a:t>94</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61680279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B095DA32-26AD-4972-82E2-4B05128115A8}"/>
              </a:ext>
            </a:extLst>
          </p:cNvPr>
          <p:cNvPicPr>
            <a:picLocks noChangeAspect="1"/>
          </p:cNvPicPr>
          <p:nvPr/>
        </p:nvPicPr>
        <p:blipFill>
          <a:blip r:embed="rId2"/>
          <a:stretch>
            <a:fillRect/>
          </a:stretch>
        </p:blipFill>
        <p:spPr>
          <a:xfrm>
            <a:off x="1754908" y="1470664"/>
            <a:ext cx="2648646" cy="4408012"/>
          </a:xfrm>
          <a:prstGeom prst="rect">
            <a:avLst/>
          </a:prstGeom>
          <a:noFill/>
          <a:ln cap="flat">
            <a:noFill/>
          </a:ln>
        </p:spPr>
      </p:pic>
      <p:sp>
        <p:nvSpPr>
          <p:cNvPr id="3" name="ZoneTexte 2">
            <a:extLst>
              <a:ext uri="{FF2B5EF4-FFF2-40B4-BE49-F238E27FC236}">
                <a16:creationId xmlns:a16="http://schemas.microsoft.com/office/drawing/2014/main" id="{BD320F03-ED97-45E8-A9D9-05AA4D8219A3}"/>
              </a:ext>
            </a:extLst>
          </p:cNvPr>
          <p:cNvSpPr txBox="1"/>
          <p:nvPr/>
        </p:nvSpPr>
        <p:spPr>
          <a:xfrm>
            <a:off x="2162281" y="5981687"/>
            <a:ext cx="2243149" cy="642120"/>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a:solidFill>
                  <a:srgbClr val="000000"/>
                </a:solidFill>
                <a:latin typeface="Avenir Next LT Pro"/>
                <a:cs typeface="Calibri"/>
              </a:rPr>
              <a:t>Ouvrez Google Chrome</a:t>
            </a:r>
          </a:p>
        </p:txBody>
      </p:sp>
      <p:pic>
        <p:nvPicPr>
          <p:cNvPr id="4" name="Image 3">
            <a:extLst>
              <a:ext uri="{FF2B5EF4-FFF2-40B4-BE49-F238E27FC236}">
                <a16:creationId xmlns:a16="http://schemas.microsoft.com/office/drawing/2014/main" id="{F2DBA010-D20C-4B1A-9F6C-B3144D93CB02}"/>
              </a:ext>
            </a:extLst>
          </p:cNvPr>
          <p:cNvPicPr>
            <a:picLocks noChangeAspect="1"/>
          </p:cNvPicPr>
          <p:nvPr/>
        </p:nvPicPr>
        <p:blipFill>
          <a:blip r:embed="rId3"/>
          <a:stretch>
            <a:fillRect/>
          </a:stretch>
        </p:blipFill>
        <p:spPr>
          <a:xfrm>
            <a:off x="4825409" y="1492882"/>
            <a:ext cx="2642044" cy="4353823"/>
          </a:xfrm>
          <a:prstGeom prst="rect">
            <a:avLst/>
          </a:prstGeom>
          <a:noFill/>
          <a:ln cap="flat">
            <a:noFill/>
          </a:ln>
        </p:spPr>
      </p:pic>
      <p:pic>
        <p:nvPicPr>
          <p:cNvPr id="5" name="Image 4">
            <a:extLst>
              <a:ext uri="{FF2B5EF4-FFF2-40B4-BE49-F238E27FC236}">
                <a16:creationId xmlns:a16="http://schemas.microsoft.com/office/drawing/2014/main" id="{4BE3A1A6-AFF8-4645-81FB-7C5D6A8D54AC}"/>
              </a:ext>
            </a:extLst>
          </p:cNvPr>
          <p:cNvPicPr>
            <a:picLocks noChangeAspect="1"/>
          </p:cNvPicPr>
          <p:nvPr/>
        </p:nvPicPr>
        <p:blipFill>
          <a:blip r:embed="rId4"/>
          <a:stretch>
            <a:fillRect/>
          </a:stretch>
        </p:blipFill>
        <p:spPr>
          <a:xfrm>
            <a:off x="7811235" y="1492883"/>
            <a:ext cx="2625857" cy="4353823"/>
          </a:xfrm>
          <a:prstGeom prst="rect">
            <a:avLst/>
          </a:prstGeom>
          <a:noFill/>
          <a:ln cap="flat">
            <a:noFill/>
          </a:ln>
        </p:spPr>
      </p:pic>
      <p:sp>
        <p:nvSpPr>
          <p:cNvPr id="6" name="ZoneTexte 5">
            <a:extLst>
              <a:ext uri="{FF2B5EF4-FFF2-40B4-BE49-F238E27FC236}">
                <a16:creationId xmlns:a16="http://schemas.microsoft.com/office/drawing/2014/main" id="{C2CBB105-B1EE-47FD-86D0-E5FDD61EB033}"/>
              </a:ext>
            </a:extLst>
          </p:cNvPr>
          <p:cNvSpPr txBox="1"/>
          <p:nvPr/>
        </p:nvSpPr>
        <p:spPr>
          <a:xfrm>
            <a:off x="7811235" y="5926847"/>
            <a:ext cx="2648646" cy="642120"/>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dirty="0">
                <a:solidFill>
                  <a:srgbClr val="000000"/>
                </a:solidFill>
                <a:latin typeface="Avenir Next LT Pro"/>
                <a:cs typeface="Calibri"/>
              </a:rPr>
              <a:t>Cliquez sur les 3 petits points</a:t>
            </a:r>
          </a:p>
        </p:txBody>
      </p:sp>
      <p:pic>
        <p:nvPicPr>
          <p:cNvPr id="7" name="Image 10">
            <a:extLst>
              <a:ext uri="{FF2B5EF4-FFF2-40B4-BE49-F238E27FC236}">
                <a16:creationId xmlns:a16="http://schemas.microsoft.com/office/drawing/2014/main" id="{F8349518-2869-4464-898D-1C7D3DD90925}"/>
              </a:ext>
            </a:extLst>
          </p:cNvPr>
          <p:cNvPicPr>
            <a:picLocks noChangeAspect="1"/>
          </p:cNvPicPr>
          <p:nvPr/>
        </p:nvPicPr>
        <p:blipFill>
          <a:blip r:embed="rId5"/>
          <a:stretch>
            <a:fillRect/>
          </a:stretch>
        </p:blipFill>
        <p:spPr>
          <a:xfrm>
            <a:off x="282992" y="96408"/>
            <a:ext cx="1582787" cy="1396475"/>
          </a:xfrm>
          <a:prstGeom prst="rect">
            <a:avLst/>
          </a:prstGeom>
          <a:noFill/>
          <a:ln cap="flat">
            <a:noFill/>
          </a:ln>
        </p:spPr>
      </p:pic>
      <p:pic>
        <p:nvPicPr>
          <p:cNvPr id="8" name="Image 9">
            <a:extLst>
              <a:ext uri="{FF2B5EF4-FFF2-40B4-BE49-F238E27FC236}">
                <a16:creationId xmlns:a16="http://schemas.microsoft.com/office/drawing/2014/main" id="{CE2EEFB9-D453-428E-BEC8-9056857E56D7}"/>
              </a:ext>
            </a:extLst>
          </p:cNvPr>
          <p:cNvPicPr>
            <a:picLocks noChangeAspect="1"/>
          </p:cNvPicPr>
          <p:nvPr/>
        </p:nvPicPr>
        <p:blipFill>
          <a:blip r:embed="rId6"/>
          <a:stretch>
            <a:fillRect/>
          </a:stretch>
        </p:blipFill>
        <p:spPr>
          <a:xfrm>
            <a:off x="10635676" y="96408"/>
            <a:ext cx="1273332" cy="1207078"/>
          </a:xfrm>
          <a:prstGeom prst="rect">
            <a:avLst/>
          </a:prstGeom>
          <a:noFill/>
          <a:ln cap="flat">
            <a:noFill/>
          </a:ln>
        </p:spPr>
      </p:pic>
      <p:sp>
        <p:nvSpPr>
          <p:cNvPr id="9" name="ZoneTexte 9">
            <a:extLst>
              <a:ext uri="{FF2B5EF4-FFF2-40B4-BE49-F238E27FC236}">
                <a16:creationId xmlns:a16="http://schemas.microsoft.com/office/drawing/2014/main" id="{51B83D00-294F-4801-A11D-1394A6C15489}"/>
              </a:ext>
            </a:extLst>
          </p:cNvPr>
          <p:cNvSpPr txBox="1"/>
          <p:nvPr/>
        </p:nvSpPr>
        <p:spPr>
          <a:xfrm>
            <a:off x="8244676" y="340763"/>
            <a:ext cx="2488581" cy="47463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540" b="1" dirty="0">
                <a:solidFill>
                  <a:srgbClr val="000000"/>
                </a:solidFill>
                <a:latin typeface="Comic Sans MS"/>
              </a:rPr>
              <a:t>Google chrome</a:t>
            </a:r>
            <a:endParaRPr lang="fr-FR" sz="2540" b="1" dirty="0">
              <a:solidFill>
                <a:srgbClr val="000000"/>
              </a:solidFill>
              <a:latin typeface="Comic Sans MS"/>
              <a:cs typeface="Calibri"/>
            </a:endParaRPr>
          </a:p>
        </p:txBody>
      </p:sp>
      <p:sp>
        <p:nvSpPr>
          <p:cNvPr id="11" name="Espace réservé du numéro de diapositive 10">
            <a:extLst>
              <a:ext uri="{FF2B5EF4-FFF2-40B4-BE49-F238E27FC236}">
                <a16:creationId xmlns:a16="http://schemas.microsoft.com/office/drawing/2014/main" id="{AA80D0EC-C155-46D8-87A2-C4B72E7BE60B}"/>
              </a:ext>
            </a:extLst>
          </p:cNvPr>
          <p:cNvSpPr txBox="1"/>
          <p:nvPr/>
        </p:nvSpPr>
        <p:spPr>
          <a:xfrm>
            <a:off x="10635675" y="6247907"/>
            <a:ext cx="1014119"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62051820-0A6B-4692-9463-A80FEAF94AC6}" type="slidenum">
              <a:rPr sz="1633"/>
              <a:pPr algn="r" defTabSz="829544" hangingPunct="0">
                <a:defRPr sz="1800" b="0" i="0" u="none" strike="noStrike" kern="0" cap="none" spc="0" baseline="0">
                  <a:solidFill>
                    <a:srgbClr val="000000"/>
                  </a:solidFill>
                  <a:uFillTx/>
                </a:defRPr>
              </a:pPr>
              <a:t>95</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74119232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F32B5CD2-7A4B-453B-9B9F-FF1944C47E52}"/>
              </a:ext>
            </a:extLst>
          </p:cNvPr>
          <p:cNvPicPr>
            <a:picLocks noChangeAspect="1"/>
          </p:cNvPicPr>
          <p:nvPr/>
        </p:nvPicPr>
        <p:blipFill>
          <a:blip r:embed="rId2"/>
          <a:stretch>
            <a:fillRect/>
          </a:stretch>
        </p:blipFill>
        <p:spPr>
          <a:xfrm>
            <a:off x="1883116" y="248917"/>
            <a:ext cx="2648646" cy="4370304"/>
          </a:xfrm>
          <a:prstGeom prst="rect">
            <a:avLst/>
          </a:prstGeom>
          <a:noFill/>
          <a:ln cap="flat">
            <a:noFill/>
          </a:ln>
        </p:spPr>
      </p:pic>
      <p:sp>
        <p:nvSpPr>
          <p:cNvPr id="3" name="ZoneTexte 3">
            <a:extLst>
              <a:ext uri="{FF2B5EF4-FFF2-40B4-BE49-F238E27FC236}">
                <a16:creationId xmlns:a16="http://schemas.microsoft.com/office/drawing/2014/main" id="{5ADF31E2-4836-4BBE-8A1B-1EF119FAC9DF}"/>
              </a:ext>
            </a:extLst>
          </p:cNvPr>
          <p:cNvSpPr txBox="1"/>
          <p:nvPr/>
        </p:nvSpPr>
        <p:spPr>
          <a:xfrm>
            <a:off x="1883116" y="4922226"/>
            <a:ext cx="2648646" cy="921299"/>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dirty="0">
                <a:solidFill>
                  <a:srgbClr val="000000"/>
                </a:solidFill>
                <a:latin typeface="Avenir Next LT Pro"/>
                <a:cs typeface="Calibri"/>
              </a:rPr>
              <a:t>Un menu déroulant apparait : cliquez sur Installer l'application</a:t>
            </a:r>
          </a:p>
        </p:txBody>
      </p:sp>
      <p:pic>
        <p:nvPicPr>
          <p:cNvPr id="4" name="Image 5" descr="Une image contenant texte&#10;&#10;Description générée automatiquement">
            <a:extLst>
              <a:ext uri="{FF2B5EF4-FFF2-40B4-BE49-F238E27FC236}">
                <a16:creationId xmlns:a16="http://schemas.microsoft.com/office/drawing/2014/main" id="{10F0B7B1-2F6D-492D-8A0D-190EFC3FE826}"/>
              </a:ext>
            </a:extLst>
          </p:cNvPr>
          <p:cNvPicPr>
            <a:picLocks noChangeAspect="1"/>
          </p:cNvPicPr>
          <p:nvPr/>
        </p:nvPicPr>
        <p:blipFill>
          <a:blip r:embed="rId3"/>
          <a:stretch>
            <a:fillRect/>
          </a:stretch>
        </p:blipFill>
        <p:spPr>
          <a:xfrm>
            <a:off x="5089981" y="248917"/>
            <a:ext cx="2665892" cy="4426336"/>
          </a:xfrm>
          <a:prstGeom prst="rect">
            <a:avLst/>
          </a:prstGeom>
          <a:noFill/>
          <a:ln cap="flat">
            <a:noFill/>
          </a:ln>
        </p:spPr>
      </p:pic>
      <p:sp>
        <p:nvSpPr>
          <p:cNvPr id="5" name="ZoneTexte 5">
            <a:extLst>
              <a:ext uri="{FF2B5EF4-FFF2-40B4-BE49-F238E27FC236}">
                <a16:creationId xmlns:a16="http://schemas.microsoft.com/office/drawing/2014/main" id="{B55F1E16-D191-4F18-9C86-80D3D7C9CB16}"/>
              </a:ext>
            </a:extLst>
          </p:cNvPr>
          <p:cNvSpPr txBox="1"/>
          <p:nvPr/>
        </p:nvSpPr>
        <p:spPr>
          <a:xfrm>
            <a:off x="5089981" y="4975522"/>
            <a:ext cx="2648646" cy="921299"/>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dirty="0">
                <a:solidFill>
                  <a:srgbClr val="000000"/>
                </a:solidFill>
                <a:latin typeface="Avenir Next LT Pro"/>
                <a:cs typeface="Calibri"/>
              </a:rPr>
              <a:t>Cliquez sur Installer et patientez le temps de l'installation</a:t>
            </a:r>
          </a:p>
        </p:txBody>
      </p:sp>
      <p:pic>
        <p:nvPicPr>
          <p:cNvPr id="6" name="Image 7">
            <a:extLst>
              <a:ext uri="{FF2B5EF4-FFF2-40B4-BE49-F238E27FC236}">
                <a16:creationId xmlns:a16="http://schemas.microsoft.com/office/drawing/2014/main" id="{899676A9-F348-4BCB-8E34-D4E6423E59E8}"/>
              </a:ext>
            </a:extLst>
          </p:cNvPr>
          <p:cNvPicPr>
            <a:picLocks noChangeAspect="1"/>
          </p:cNvPicPr>
          <p:nvPr/>
        </p:nvPicPr>
        <p:blipFill>
          <a:blip r:embed="rId4"/>
          <a:stretch>
            <a:fillRect/>
          </a:stretch>
        </p:blipFill>
        <p:spPr>
          <a:xfrm>
            <a:off x="8474340" y="248917"/>
            <a:ext cx="2690102" cy="4426337"/>
          </a:xfrm>
          <a:prstGeom prst="rect">
            <a:avLst/>
          </a:prstGeom>
          <a:noFill/>
          <a:ln cap="flat">
            <a:noFill/>
          </a:ln>
        </p:spPr>
      </p:pic>
      <p:sp>
        <p:nvSpPr>
          <p:cNvPr id="7" name="ZoneTexte 7">
            <a:extLst>
              <a:ext uri="{FF2B5EF4-FFF2-40B4-BE49-F238E27FC236}">
                <a16:creationId xmlns:a16="http://schemas.microsoft.com/office/drawing/2014/main" id="{ABD64E20-F965-4F29-8596-0BADC0E13AE5}"/>
              </a:ext>
            </a:extLst>
          </p:cNvPr>
          <p:cNvSpPr txBox="1"/>
          <p:nvPr/>
        </p:nvSpPr>
        <p:spPr>
          <a:xfrm>
            <a:off x="8515796" y="4961681"/>
            <a:ext cx="2648646" cy="1200478"/>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dirty="0">
                <a:solidFill>
                  <a:srgbClr val="000000"/>
                </a:solidFill>
                <a:latin typeface="Avenir Next LT Pro"/>
                <a:cs typeface="Calibri"/>
              </a:rPr>
              <a:t>L'icône de l'appli SNCF </a:t>
            </a:r>
            <a:r>
              <a:rPr lang="fr-FR" sz="1814" dirty="0" err="1">
                <a:solidFill>
                  <a:srgbClr val="000000"/>
                </a:solidFill>
                <a:latin typeface="Avenir Next LT Pro"/>
                <a:cs typeface="Calibri"/>
              </a:rPr>
              <a:t>Mfcd</a:t>
            </a:r>
            <a:r>
              <a:rPr lang="fr-FR" sz="1814" dirty="0">
                <a:solidFill>
                  <a:srgbClr val="000000"/>
                </a:solidFill>
                <a:latin typeface="Avenir Next LT Pro"/>
                <a:cs typeface="Calibri"/>
              </a:rPr>
              <a:t> apparaitra automatiquement sur page d'accueil</a:t>
            </a:r>
          </a:p>
        </p:txBody>
      </p:sp>
      <p:pic>
        <p:nvPicPr>
          <p:cNvPr id="8" name="Image 10">
            <a:extLst>
              <a:ext uri="{FF2B5EF4-FFF2-40B4-BE49-F238E27FC236}">
                <a16:creationId xmlns:a16="http://schemas.microsoft.com/office/drawing/2014/main" id="{2AB2F009-0243-4110-889D-150511A14869}"/>
              </a:ext>
            </a:extLst>
          </p:cNvPr>
          <p:cNvPicPr>
            <a:picLocks noChangeAspect="1"/>
          </p:cNvPicPr>
          <p:nvPr/>
        </p:nvPicPr>
        <p:blipFill>
          <a:blip r:embed="rId5"/>
          <a:stretch>
            <a:fillRect/>
          </a:stretch>
        </p:blipFill>
        <p:spPr>
          <a:xfrm>
            <a:off x="94866" y="5176608"/>
            <a:ext cx="1582787" cy="1396475"/>
          </a:xfrm>
          <a:prstGeom prst="rect">
            <a:avLst/>
          </a:prstGeom>
          <a:noFill/>
          <a:ln cap="flat">
            <a:noFill/>
          </a:ln>
        </p:spPr>
      </p:pic>
      <p:sp>
        <p:nvSpPr>
          <p:cNvPr id="9" name="Espace réservé du numéro de diapositive 8">
            <a:extLst>
              <a:ext uri="{FF2B5EF4-FFF2-40B4-BE49-F238E27FC236}">
                <a16:creationId xmlns:a16="http://schemas.microsoft.com/office/drawing/2014/main" id="{26531D05-74C6-4876-8EA4-2BB26B4F8C8C}"/>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B8B8972B-C8F5-417F-B356-FF9157EE26F9}" type="slidenum">
              <a:rPr sz="1633"/>
              <a:pPr algn="r" defTabSz="829544" hangingPunct="0">
                <a:defRPr sz="1800" b="0" i="0" u="none" strike="noStrike" kern="0" cap="none" spc="0" baseline="0">
                  <a:solidFill>
                    <a:srgbClr val="000000"/>
                  </a:solidFill>
                  <a:uFillTx/>
                </a:defRPr>
              </a:pPr>
              <a:t>96</a:t>
            </a:fld>
            <a:endParaRPr lang="fr-FR" sz="1270">
              <a:solidFill>
                <a:srgbClr val="000000"/>
              </a:solidFill>
              <a:latin typeface="Times New Roman" pitchFamily="18"/>
              <a:ea typeface="Arial Unicode MS" pitchFamily="2"/>
              <a:cs typeface="Tahoma" pitchFamily="2"/>
            </a:endParaRPr>
          </a:p>
        </p:txBody>
      </p:sp>
      <p:sp>
        <p:nvSpPr>
          <p:cNvPr id="10" name="Espace réservé du numéro de diapositive 9">
            <a:extLst>
              <a:ext uri="{FF2B5EF4-FFF2-40B4-BE49-F238E27FC236}">
                <a16:creationId xmlns:a16="http://schemas.microsoft.com/office/drawing/2014/main" id="{D44BFB06-B984-4D05-874D-586C7EDA715F}"/>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A71035D9-5CC8-4997-8CFE-C5BF05AB411C}" type="slidenum">
              <a:rPr sz="1633"/>
              <a:pPr algn="r" defTabSz="829544" hangingPunct="0">
                <a:defRPr sz="1800" b="0" i="0" u="none" strike="noStrike" kern="0" cap="none" spc="0" baseline="0">
                  <a:solidFill>
                    <a:srgbClr val="000000"/>
                  </a:solidFill>
                  <a:uFillTx/>
                </a:defRPr>
              </a:pPr>
              <a:t>96</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56923070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2EC4C83C-C369-4C6E-BAA0-DB658449AE39}"/>
              </a:ext>
            </a:extLst>
          </p:cNvPr>
          <p:cNvPicPr>
            <a:picLocks noChangeAspect="1"/>
          </p:cNvPicPr>
          <p:nvPr/>
        </p:nvPicPr>
        <p:blipFill>
          <a:blip r:embed="rId2"/>
          <a:stretch>
            <a:fillRect/>
          </a:stretch>
        </p:blipFill>
        <p:spPr>
          <a:xfrm>
            <a:off x="1549400" y="912242"/>
            <a:ext cx="2465753" cy="5169493"/>
          </a:xfrm>
          <a:prstGeom prst="rect">
            <a:avLst/>
          </a:prstGeom>
          <a:noFill/>
          <a:ln cap="flat">
            <a:noFill/>
          </a:ln>
        </p:spPr>
      </p:pic>
      <p:pic>
        <p:nvPicPr>
          <p:cNvPr id="3" name="Image 11" descr="Une image contenant texte, silhouette&#10;&#10;Description générée automatiquement">
            <a:extLst>
              <a:ext uri="{FF2B5EF4-FFF2-40B4-BE49-F238E27FC236}">
                <a16:creationId xmlns:a16="http://schemas.microsoft.com/office/drawing/2014/main" id="{697F64AD-0B57-495A-A781-E516D1F04104}"/>
              </a:ext>
            </a:extLst>
          </p:cNvPr>
          <p:cNvPicPr>
            <a:picLocks noChangeAspect="1"/>
          </p:cNvPicPr>
          <p:nvPr/>
        </p:nvPicPr>
        <p:blipFill>
          <a:blip r:embed="rId3"/>
          <a:stretch>
            <a:fillRect/>
          </a:stretch>
        </p:blipFill>
        <p:spPr>
          <a:xfrm>
            <a:off x="350779" y="168369"/>
            <a:ext cx="1027900" cy="1273448"/>
          </a:xfrm>
          <a:prstGeom prst="rect">
            <a:avLst/>
          </a:prstGeom>
          <a:noFill/>
          <a:ln cap="flat">
            <a:noFill/>
          </a:ln>
        </p:spPr>
      </p:pic>
      <p:pic>
        <p:nvPicPr>
          <p:cNvPr id="4" name="Image 5">
            <a:extLst>
              <a:ext uri="{FF2B5EF4-FFF2-40B4-BE49-F238E27FC236}">
                <a16:creationId xmlns:a16="http://schemas.microsoft.com/office/drawing/2014/main" id="{1D5C6883-1D5D-4CD3-9DAE-672937E5F74F}"/>
              </a:ext>
            </a:extLst>
          </p:cNvPr>
          <p:cNvPicPr>
            <a:picLocks noChangeAspect="1"/>
          </p:cNvPicPr>
          <p:nvPr/>
        </p:nvPicPr>
        <p:blipFill>
          <a:blip r:embed="rId4"/>
          <a:stretch>
            <a:fillRect/>
          </a:stretch>
        </p:blipFill>
        <p:spPr>
          <a:xfrm>
            <a:off x="10805305" y="100635"/>
            <a:ext cx="1209301" cy="1111566"/>
          </a:xfrm>
          <a:prstGeom prst="rect">
            <a:avLst/>
          </a:prstGeom>
          <a:noFill/>
          <a:ln cap="flat">
            <a:noFill/>
          </a:ln>
        </p:spPr>
      </p:pic>
      <p:sp>
        <p:nvSpPr>
          <p:cNvPr id="5" name="ZoneTexte 6">
            <a:extLst>
              <a:ext uri="{FF2B5EF4-FFF2-40B4-BE49-F238E27FC236}">
                <a16:creationId xmlns:a16="http://schemas.microsoft.com/office/drawing/2014/main" id="{95FCDC67-BD58-476D-B482-70E219641022}"/>
              </a:ext>
            </a:extLst>
          </p:cNvPr>
          <p:cNvSpPr txBox="1"/>
          <p:nvPr/>
        </p:nvSpPr>
        <p:spPr>
          <a:xfrm>
            <a:off x="7896403" y="330455"/>
            <a:ext cx="3203534" cy="47463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540" b="1" dirty="0">
                <a:solidFill>
                  <a:srgbClr val="000000"/>
                </a:solidFill>
                <a:latin typeface="Comic Sans MS"/>
              </a:rPr>
              <a:t>Application safari</a:t>
            </a:r>
            <a:endParaRPr lang="fr-FR" sz="2540" b="1" dirty="0">
              <a:solidFill>
                <a:srgbClr val="000000"/>
              </a:solidFill>
              <a:latin typeface="Comic Sans MS"/>
              <a:cs typeface="Calibri"/>
            </a:endParaRPr>
          </a:p>
        </p:txBody>
      </p:sp>
      <p:sp>
        <p:nvSpPr>
          <p:cNvPr id="6" name="ZoneTexte 8">
            <a:extLst>
              <a:ext uri="{FF2B5EF4-FFF2-40B4-BE49-F238E27FC236}">
                <a16:creationId xmlns:a16="http://schemas.microsoft.com/office/drawing/2014/main" id="{7C633335-9A5C-47CE-A02A-12B283373D75}"/>
              </a:ext>
            </a:extLst>
          </p:cNvPr>
          <p:cNvSpPr txBox="1"/>
          <p:nvPr/>
        </p:nvSpPr>
        <p:spPr>
          <a:xfrm>
            <a:off x="1927716" y="6120226"/>
            <a:ext cx="2083083" cy="362941"/>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a:solidFill>
                  <a:srgbClr val="000000"/>
                </a:solidFill>
                <a:latin typeface="Avenir Next LT Pro"/>
                <a:cs typeface="Calibri"/>
              </a:rPr>
              <a:t>Ouvrez safari</a:t>
            </a:r>
          </a:p>
        </p:txBody>
      </p:sp>
      <p:pic>
        <p:nvPicPr>
          <p:cNvPr id="7" name="Image 10">
            <a:extLst>
              <a:ext uri="{FF2B5EF4-FFF2-40B4-BE49-F238E27FC236}">
                <a16:creationId xmlns:a16="http://schemas.microsoft.com/office/drawing/2014/main" id="{BE83414E-8F27-42F9-B9D7-49E61238CE1B}"/>
              </a:ext>
            </a:extLst>
          </p:cNvPr>
          <p:cNvPicPr>
            <a:picLocks noChangeAspect="1"/>
          </p:cNvPicPr>
          <p:nvPr/>
        </p:nvPicPr>
        <p:blipFill>
          <a:blip r:embed="rId5"/>
          <a:stretch>
            <a:fillRect/>
          </a:stretch>
        </p:blipFill>
        <p:spPr>
          <a:xfrm>
            <a:off x="4614333" y="1033391"/>
            <a:ext cx="2375339" cy="4995098"/>
          </a:xfrm>
          <a:prstGeom prst="rect">
            <a:avLst/>
          </a:prstGeom>
          <a:noFill/>
          <a:ln cap="flat">
            <a:noFill/>
          </a:ln>
        </p:spPr>
      </p:pic>
      <p:sp>
        <p:nvSpPr>
          <p:cNvPr id="8" name="ZoneTexte 10">
            <a:extLst>
              <a:ext uri="{FF2B5EF4-FFF2-40B4-BE49-F238E27FC236}">
                <a16:creationId xmlns:a16="http://schemas.microsoft.com/office/drawing/2014/main" id="{44D92AB6-45B2-495E-B4B1-2879E04AB704}"/>
              </a:ext>
            </a:extLst>
          </p:cNvPr>
          <p:cNvSpPr txBox="1"/>
          <p:nvPr/>
        </p:nvSpPr>
        <p:spPr>
          <a:xfrm>
            <a:off x="4902135" y="6120226"/>
            <a:ext cx="2083083" cy="642120"/>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a:solidFill>
                  <a:srgbClr val="000000"/>
                </a:solidFill>
                <a:latin typeface="Avenir Next LT Pro"/>
                <a:cs typeface="Calibri"/>
              </a:rPr>
              <a:t>Appli facilités-circulation.sncf.fr</a:t>
            </a:r>
          </a:p>
        </p:txBody>
      </p:sp>
      <p:pic>
        <p:nvPicPr>
          <p:cNvPr id="9" name="Image 12">
            <a:extLst>
              <a:ext uri="{FF2B5EF4-FFF2-40B4-BE49-F238E27FC236}">
                <a16:creationId xmlns:a16="http://schemas.microsoft.com/office/drawing/2014/main" id="{B7CC1CAD-518F-4680-A6AF-985307D919EF}"/>
              </a:ext>
            </a:extLst>
          </p:cNvPr>
          <p:cNvPicPr>
            <a:picLocks noChangeAspect="1"/>
          </p:cNvPicPr>
          <p:nvPr/>
        </p:nvPicPr>
        <p:blipFill>
          <a:blip r:embed="rId6"/>
          <a:stretch>
            <a:fillRect/>
          </a:stretch>
        </p:blipFill>
        <p:spPr>
          <a:xfrm>
            <a:off x="7603359" y="1025413"/>
            <a:ext cx="2375339" cy="5003001"/>
          </a:xfrm>
          <a:prstGeom prst="rect">
            <a:avLst/>
          </a:prstGeom>
          <a:noFill/>
          <a:ln cap="flat">
            <a:noFill/>
          </a:ln>
        </p:spPr>
      </p:pic>
      <p:sp>
        <p:nvSpPr>
          <p:cNvPr id="10" name="ZoneTexte 12">
            <a:extLst>
              <a:ext uri="{FF2B5EF4-FFF2-40B4-BE49-F238E27FC236}">
                <a16:creationId xmlns:a16="http://schemas.microsoft.com/office/drawing/2014/main" id="{034BC0A0-8779-45F6-AC23-EBEA9E9E565E}"/>
              </a:ext>
            </a:extLst>
          </p:cNvPr>
          <p:cNvSpPr txBox="1"/>
          <p:nvPr/>
        </p:nvSpPr>
        <p:spPr>
          <a:xfrm>
            <a:off x="7896403" y="6077597"/>
            <a:ext cx="2083083" cy="642120"/>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a:solidFill>
                  <a:srgbClr val="000000"/>
                </a:solidFill>
                <a:latin typeface="Avenir Next LT Pro"/>
                <a:cs typeface="Calibri"/>
              </a:rPr>
              <a:t>Cliquez sur l'icône partager</a:t>
            </a:r>
          </a:p>
        </p:txBody>
      </p:sp>
      <p:sp>
        <p:nvSpPr>
          <p:cNvPr id="11" name="Espace réservé du numéro de diapositive 10">
            <a:extLst>
              <a:ext uri="{FF2B5EF4-FFF2-40B4-BE49-F238E27FC236}">
                <a16:creationId xmlns:a16="http://schemas.microsoft.com/office/drawing/2014/main" id="{E6722F5F-2552-4316-9D90-E3316452ED26}"/>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2D215F29-16C6-437E-AAC8-B62EFB1A574C}" type="slidenum">
              <a:rPr sz="1633"/>
              <a:pPr algn="r" defTabSz="829544" hangingPunct="0">
                <a:defRPr sz="1800" b="0" i="0" u="none" strike="noStrike" kern="0" cap="none" spc="0" baseline="0">
                  <a:solidFill>
                    <a:srgbClr val="000000"/>
                  </a:solidFill>
                  <a:uFillTx/>
                </a:defRPr>
              </a:pPr>
              <a:t>97</a:t>
            </a:fld>
            <a:endParaRPr lang="fr-FR" sz="1270">
              <a:solidFill>
                <a:srgbClr val="000000"/>
              </a:solidFill>
              <a:latin typeface="Times New Roman" pitchFamily="18"/>
              <a:ea typeface="Arial Unicode MS" pitchFamily="2"/>
              <a:cs typeface="Tahoma" pitchFamily="2"/>
            </a:endParaRPr>
          </a:p>
        </p:txBody>
      </p:sp>
      <p:sp>
        <p:nvSpPr>
          <p:cNvPr id="12" name="Espace réservé du numéro de diapositive 11">
            <a:extLst>
              <a:ext uri="{FF2B5EF4-FFF2-40B4-BE49-F238E27FC236}">
                <a16:creationId xmlns:a16="http://schemas.microsoft.com/office/drawing/2014/main" id="{AB9AF740-F0DF-4504-AC91-726EB1C8672B}"/>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080B8BCA-9DA2-4144-8E7E-BE93740DB310}" type="slidenum">
              <a:rPr sz="1633"/>
              <a:pPr algn="r" defTabSz="829544" hangingPunct="0">
                <a:defRPr sz="1800" b="0" i="0" u="none" strike="noStrike" kern="0" cap="none" spc="0" baseline="0">
                  <a:solidFill>
                    <a:srgbClr val="000000"/>
                  </a:solidFill>
                  <a:uFillTx/>
                </a:defRPr>
              </a:pPr>
              <a:t>97</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84134716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85571C49-ABE0-4611-B05F-1000DB280331}"/>
              </a:ext>
            </a:extLst>
          </p:cNvPr>
          <p:cNvPicPr>
            <a:picLocks noChangeAspect="1"/>
          </p:cNvPicPr>
          <p:nvPr/>
        </p:nvPicPr>
        <p:blipFill>
          <a:blip r:embed="rId2"/>
          <a:stretch>
            <a:fillRect/>
          </a:stretch>
        </p:blipFill>
        <p:spPr>
          <a:xfrm>
            <a:off x="1439333" y="163656"/>
            <a:ext cx="3335973" cy="5611985"/>
          </a:xfrm>
          <a:prstGeom prst="rect">
            <a:avLst/>
          </a:prstGeom>
          <a:noFill/>
          <a:ln cap="flat">
            <a:noFill/>
          </a:ln>
        </p:spPr>
      </p:pic>
      <p:sp>
        <p:nvSpPr>
          <p:cNvPr id="3" name="ZoneTexte 4">
            <a:extLst>
              <a:ext uri="{FF2B5EF4-FFF2-40B4-BE49-F238E27FC236}">
                <a16:creationId xmlns:a16="http://schemas.microsoft.com/office/drawing/2014/main" id="{EB03F59D-1B1D-4AF3-BE67-B6A54A21CAC3}"/>
              </a:ext>
            </a:extLst>
          </p:cNvPr>
          <p:cNvSpPr txBox="1"/>
          <p:nvPr/>
        </p:nvSpPr>
        <p:spPr>
          <a:xfrm>
            <a:off x="1757504" y="5842235"/>
            <a:ext cx="2381870" cy="642120"/>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dirty="0">
                <a:solidFill>
                  <a:srgbClr val="000000"/>
                </a:solidFill>
                <a:latin typeface="Avenir Next LT Pro"/>
                <a:cs typeface="Calibri"/>
              </a:rPr>
              <a:t>Sélectionnez sur l'écran d'accueil</a:t>
            </a:r>
          </a:p>
        </p:txBody>
      </p:sp>
      <p:pic>
        <p:nvPicPr>
          <p:cNvPr id="4" name="Image 6">
            <a:extLst>
              <a:ext uri="{FF2B5EF4-FFF2-40B4-BE49-F238E27FC236}">
                <a16:creationId xmlns:a16="http://schemas.microsoft.com/office/drawing/2014/main" id="{E40C04F4-E7B6-4B0E-90E2-B5108E466627}"/>
              </a:ext>
            </a:extLst>
          </p:cNvPr>
          <p:cNvPicPr>
            <a:picLocks noChangeAspect="1"/>
          </p:cNvPicPr>
          <p:nvPr/>
        </p:nvPicPr>
        <p:blipFill>
          <a:blip r:embed="rId3"/>
          <a:stretch>
            <a:fillRect/>
          </a:stretch>
        </p:blipFill>
        <p:spPr>
          <a:xfrm>
            <a:off x="4883901" y="158813"/>
            <a:ext cx="2489809" cy="2996608"/>
          </a:xfrm>
          <a:prstGeom prst="rect">
            <a:avLst/>
          </a:prstGeom>
          <a:noFill/>
          <a:ln cap="flat">
            <a:noFill/>
          </a:ln>
        </p:spPr>
      </p:pic>
      <p:sp>
        <p:nvSpPr>
          <p:cNvPr id="5" name="ZoneTexte 6">
            <a:extLst>
              <a:ext uri="{FF2B5EF4-FFF2-40B4-BE49-F238E27FC236}">
                <a16:creationId xmlns:a16="http://schemas.microsoft.com/office/drawing/2014/main" id="{91124570-AEDF-4F91-BEBD-1E989E5CA9E7}"/>
              </a:ext>
            </a:extLst>
          </p:cNvPr>
          <p:cNvSpPr txBox="1"/>
          <p:nvPr/>
        </p:nvSpPr>
        <p:spPr>
          <a:xfrm>
            <a:off x="4900243" y="3456058"/>
            <a:ext cx="2381870" cy="362941"/>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a:solidFill>
                  <a:srgbClr val="000000"/>
                </a:solidFill>
                <a:latin typeface="Avenir Next LT Pro"/>
                <a:cs typeface="Calibri"/>
              </a:rPr>
              <a:t>Cliquez sur Ajouter</a:t>
            </a:r>
          </a:p>
        </p:txBody>
      </p:sp>
      <p:pic>
        <p:nvPicPr>
          <p:cNvPr id="6" name="Image 8">
            <a:extLst>
              <a:ext uri="{FF2B5EF4-FFF2-40B4-BE49-F238E27FC236}">
                <a16:creationId xmlns:a16="http://schemas.microsoft.com/office/drawing/2014/main" id="{5BC4019D-14C9-4719-B200-74E21C1D3890}"/>
              </a:ext>
            </a:extLst>
          </p:cNvPr>
          <p:cNvPicPr>
            <a:picLocks noChangeAspect="1"/>
          </p:cNvPicPr>
          <p:nvPr/>
        </p:nvPicPr>
        <p:blipFill>
          <a:blip r:embed="rId4"/>
          <a:stretch>
            <a:fillRect/>
          </a:stretch>
        </p:blipFill>
        <p:spPr>
          <a:xfrm>
            <a:off x="7849270" y="163657"/>
            <a:ext cx="2486516" cy="5236721"/>
          </a:xfrm>
          <a:prstGeom prst="rect">
            <a:avLst/>
          </a:prstGeom>
          <a:noFill/>
          <a:ln cap="flat">
            <a:noFill/>
          </a:ln>
        </p:spPr>
      </p:pic>
      <p:sp>
        <p:nvSpPr>
          <p:cNvPr id="7" name="ZoneTexte 8">
            <a:extLst>
              <a:ext uri="{FF2B5EF4-FFF2-40B4-BE49-F238E27FC236}">
                <a16:creationId xmlns:a16="http://schemas.microsoft.com/office/drawing/2014/main" id="{B62BF663-5028-4200-B61B-C1A2D3F622AA}"/>
              </a:ext>
            </a:extLst>
          </p:cNvPr>
          <p:cNvSpPr txBox="1"/>
          <p:nvPr/>
        </p:nvSpPr>
        <p:spPr>
          <a:xfrm>
            <a:off x="7906798" y="5512797"/>
            <a:ext cx="2435225" cy="1200478"/>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1814">
                <a:solidFill>
                  <a:srgbClr val="000000"/>
                </a:solidFill>
                <a:latin typeface="Avenir Next LT Pro"/>
                <a:cs typeface="Calibri"/>
              </a:rPr>
              <a:t>Vous retrouverez votre icône </a:t>
            </a:r>
            <a:r>
              <a:rPr lang="fr-FR" sz="1814" kern="0">
                <a:solidFill>
                  <a:srgbClr val="000000"/>
                </a:solidFill>
                <a:latin typeface="Avenir Next LT Pro"/>
                <a:cs typeface="Calibri"/>
              </a:rPr>
              <a:t>MFCD sur</a:t>
            </a:r>
            <a:r>
              <a:rPr lang="fr-FR" sz="1814">
                <a:solidFill>
                  <a:srgbClr val="000000"/>
                </a:solidFill>
                <a:latin typeface="Avenir Next LT Pro"/>
                <a:cs typeface="Calibri"/>
              </a:rPr>
              <a:t> votre page d'accueil</a:t>
            </a:r>
          </a:p>
        </p:txBody>
      </p:sp>
      <p:pic>
        <p:nvPicPr>
          <p:cNvPr id="8" name="Image 11" descr="Une image contenant texte, silhouette&#10;&#10;Description générée automatiquement">
            <a:extLst>
              <a:ext uri="{FF2B5EF4-FFF2-40B4-BE49-F238E27FC236}">
                <a16:creationId xmlns:a16="http://schemas.microsoft.com/office/drawing/2014/main" id="{47D12AB3-ABA5-40D5-B23D-998E08B8755E}"/>
              </a:ext>
            </a:extLst>
          </p:cNvPr>
          <p:cNvPicPr>
            <a:picLocks noChangeAspect="1"/>
          </p:cNvPicPr>
          <p:nvPr/>
        </p:nvPicPr>
        <p:blipFill>
          <a:blip r:embed="rId5"/>
          <a:stretch>
            <a:fillRect/>
          </a:stretch>
        </p:blipFill>
        <p:spPr>
          <a:xfrm>
            <a:off x="161357" y="224236"/>
            <a:ext cx="1027900" cy="1273448"/>
          </a:xfrm>
          <a:prstGeom prst="rect">
            <a:avLst/>
          </a:prstGeom>
          <a:noFill/>
          <a:ln cap="flat">
            <a:noFill/>
          </a:ln>
        </p:spPr>
      </p:pic>
      <p:sp>
        <p:nvSpPr>
          <p:cNvPr id="10" name="Espace réservé du numéro de diapositive 9">
            <a:extLst>
              <a:ext uri="{FF2B5EF4-FFF2-40B4-BE49-F238E27FC236}">
                <a16:creationId xmlns:a16="http://schemas.microsoft.com/office/drawing/2014/main" id="{5D1CB2C9-1030-4921-BA61-FB0939695614}"/>
              </a:ext>
            </a:extLst>
          </p:cNvPr>
          <p:cNvSpPr txBox="1"/>
          <p:nvPr/>
        </p:nvSpPr>
        <p:spPr>
          <a:xfrm>
            <a:off x="10634132" y="6238947"/>
            <a:ext cx="838875"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6547678E-4530-4999-AC30-F0A45F9D7B17}" type="slidenum">
              <a:rPr sz="1633"/>
              <a:pPr algn="r" defTabSz="829544" hangingPunct="0">
                <a:defRPr sz="1800" b="0" i="0" u="none" strike="noStrike" kern="0" cap="none" spc="0" baseline="0">
                  <a:solidFill>
                    <a:srgbClr val="000000"/>
                  </a:solidFill>
                  <a:uFillTx/>
                </a:defRPr>
              </a:pPr>
              <a:t>98</a:t>
            </a:fld>
            <a:endParaRPr lang="fr-FR" sz="1270" dirty="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739980502"/>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tandar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TotalTime>
  <Words>2608</Words>
  <Application>Microsoft Office PowerPoint</Application>
  <PresentationFormat>Grand écran</PresentationFormat>
  <Paragraphs>544</Paragraphs>
  <Slides>98</Slides>
  <Notes>9</Notes>
  <HiddenSlides>1</HiddenSlides>
  <MMClips>0</MMClips>
  <ScaleCrop>false</ScaleCrop>
  <HeadingPairs>
    <vt:vector size="6" baseType="variant">
      <vt:variant>
        <vt:lpstr>Polices utilisées</vt:lpstr>
      </vt:variant>
      <vt:variant>
        <vt:i4>14</vt:i4>
      </vt:variant>
      <vt:variant>
        <vt:lpstr>Thème</vt:lpstr>
      </vt:variant>
      <vt:variant>
        <vt:i4>3</vt:i4>
      </vt:variant>
      <vt:variant>
        <vt:lpstr>Titres des diapositives</vt:lpstr>
      </vt:variant>
      <vt:variant>
        <vt:i4>98</vt:i4>
      </vt:variant>
    </vt:vector>
  </HeadingPairs>
  <TitlesOfParts>
    <vt:vector size="115" baseType="lpstr">
      <vt:lpstr>Amasis MT Pro Black</vt:lpstr>
      <vt:lpstr>Arial</vt:lpstr>
      <vt:lpstr>Arial,Sans-Serif</vt:lpstr>
      <vt:lpstr>Avenir Next LT Pro</vt:lpstr>
      <vt:lpstr>Avenir Next LT Pro Demi</vt:lpstr>
      <vt:lpstr>Calibri</vt:lpstr>
      <vt:lpstr>Calibri Light</vt:lpstr>
      <vt:lpstr>Comic Sans MS</vt:lpstr>
      <vt:lpstr>Cooper Black</vt:lpstr>
      <vt:lpstr>Forte</vt:lpstr>
      <vt:lpstr>Lucida Handwriting</vt:lpstr>
      <vt:lpstr>Segoe Print</vt:lpstr>
      <vt:lpstr>Times New Roman</vt:lpstr>
      <vt:lpstr>Verdana</vt:lpstr>
      <vt:lpstr>Thème Office</vt:lpstr>
      <vt:lpstr>Standard</vt:lpstr>
      <vt:lpstr>Standard</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Etienne BIELLMANN</dc:creator>
  <cp:lastModifiedBy>Etienne BIELLMANN</cp:lastModifiedBy>
  <cp:revision>982</cp:revision>
  <dcterms:created xsi:type="dcterms:W3CDTF">2022-02-06T13:58:04Z</dcterms:created>
  <dcterms:modified xsi:type="dcterms:W3CDTF">2022-05-20T07:09:25Z</dcterms:modified>
</cp:coreProperties>
</file>